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EE109-2E11-4860-B11C-8F07D9516548}" type="doc">
      <dgm:prSet loTypeId="urn:microsoft.com/office/officeart/2005/8/layout/chevron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F4098F8F-4CEB-44A0-B667-A1063428A6F1}">
      <dgm:prSet phldrT="[Texte]" custT="1"/>
      <dgm:spPr/>
      <dgm:t>
        <a:bodyPr/>
        <a:lstStyle/>
        <a:p>
          <a:r>
            <a:rPr lang="fr-FR" sz="2000" b="1" smtClean="0">
              <a:latin typeface="Tahoma" pitchFamily="34" charset="0"/>
              <a:ea typeface="Tahoma" pitchFamily="34" charset="0"/>
              <a:cs typeface="Tahoma" pitchFamily="34" charset="0"/>
            </a:rPr>
            <a:t>1</a:t>
          </a:r>
          <a:endParaRPr lang="fr-FR" sz="2000" b="1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82979A7-BB8E-4C2A-92FF-5B8C2C22E6C8}" type="parTrans" cxnId="{6026E33C-B33A-4750-A532-B8C4466B2CE8}">
      <dgm:prSet/>
      <dgm:spPr/>
      <dgm:t>
        <a:bodyPr/>
        <a:lstStyle/>
        <a:p>
          <a:endParaRPr lang="fr-FR"/>
        </a:p>
      </dgm:t>
    </dgm:pt>
    <dgm:pt modelId="{874A4F89-DBD2-4690-AB9C-AB60EF068C03}" type="sibTrans" cxnId="{6026E33C-B33A-4750-A532-B8C4466B2CE8}">
      <dgm:prSet/>
      <dgm:spPr/>
      <dgm:t>
        <a:bodyPr/>
        <a:lstStyle/>
        <a:p>
          <a:endParaRPr lang="fr-FR"/>
        </a:p>
      </dgm:t>
    </dgm:pt>
    <dgm:pt modelId="{4CA7B6B8-1EA0-44D7-840C-B225D2B0633C}">
      <dgm:prSet phldrT="[Texte]" custT="1"/>
      <dgm:spPr/>
      <dgm:t>
        <a:bodyPr/>
        <a:lstStyle/>
        <a:p>
          <a:r>
            <a:rPr lang="fr-FR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EVOLUTION DU CADRE INSTITUTIONNEL, LEGISLATIF ET REGLEMENTAIRE</a:t>
          </a:r>
          <a:endParaRPr lang="fr-FR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390400F-2140-4976-BA7C-3276361CD0C1}" type="parTrans" cxnId="{FD58412D-9690-4AA5-BB85-898E0B3DF849}">
      <dgm:prSet/>
      <dgm:spPr/>
      <dgm:t>
        <a:bodyPr/>
        <a:lstStyle/>
        <a:p>
          <a:endParaRPr lang="fr-FR"/>
        </a:p>
      </dgm:t>
    </dgm:pt>
    <dgm:pt modelId="{8216E26E-5DA8-4971-A684-8DEADAE849DB}" type="sibTrans" cxnId="{FD58412D-9690-4AA5-BB85-898E0B3DF849}">
      <dgm:prSet/>
      <dgm:spPr/>
      <dgm:t>
        <a:bodyPr/>
        <a:lstStyle/>
        <a:p>
          <a:endParaRPr lang="fr-FR"/>
        </a:p>
      </dgm:t>
    </dgm:pt>
    <dgm:pt modelId="{04551F3D-B995-4DF6-A365-610B5C98CA60}">
      <dgm:prSet phldrT="[Texte]" custT="1"/>
      <dgm:spPr/>
      <dgm:t>
        <a:bodyPr/>
        <a:lstStyle/>
        <a:p>
          <a:r>
            <a:rPr lang="fr-FR" sz="2000" b="1" smtClean="0">
              <a:latin typeface="Tahoma" pitchFamily="34" charset="0"/>
              <a:ea typeface="Tahoma" pitchFamily="34" charset="0"/>
              <a:cs typeface="Tahoma" pitchFamily="34" charset="0"/>
            </a:rPr>
            <a:t>2</a:t>
          </a:r>
          <a:endParaRPr lang="fr-FR" sz="2000" b="1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23E3DA-B4F8-44E3-BFA2-23637C8AE9D5}" type="parTrans" cxnId="{B822B4C0-3A78-4156-98A2-7368DDD50E76}">
      <dgm:prSet/>
      <dgm:spPr/>
      <dgm:t>
        <a:bodyPr/>
        <a:lstStyle/>
        <a:p>
          <a:endParaRPr lang="fr-FR"/>
        </a:p>
      </dgm:t>
    </dgm:pt>
    <dgm:pt modelId="{70BEF31F-E7F2-4C2A-BA1D-4853CDB362BF}" type="sibTrans" cxnId="{B822B4C0-3A78-4156-98A2-7368DDD50E76}">
      <dgm:prSet/>
      <dgm:spPr/>
      <dgm:t>
        <a:bodyPr/>
        <a:lstStyle/>
        <a:p>
          <a:endParaRPr lang="fr-FR"/>
        </a:p>
      </dgm:t>
    </dgm:pt>
    <dgm:pt modelId="{EE1A48A0-2168-44E3-9C7A-3184672BE0AA}">
      <dgm:prSet phldrT="[Texte]" custT="1"/>
      <dgm:spPr/>
      <dgm:t>
        <a:bodyPr/>
        <a:lstStyle/>
        <a:p>
          <a:r>
            <a:rPr lang="fr-FR" sz="2000" b="1" smtClean="0">
              <a:latin typeface="Tahoma" pitchFamily="34" charset="0"/>
              <a:ea typeface="Tahoma" pitchFamily="34" charset="0"/>
              <a:cs typeface="Tahoma" pitchFamily="34" charset="0"/>
            </a:rPr>
            <a:t>MISSIONS DE L’ANER</a:t>
          </a:r>
          <a:endParaRPr lang="fr-FR" sz="2000" b="1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3F32C88-6047-44C3-A453-7D7B98821BD9}" type="parTrans" cxnId="{9138C596-EE82-4CC5-A44C-522B6BFAE66F}">
      <dgm:prSet/>
      <dgm:spPr/>
      <dgm:t>
        <a:bodyPr/>
        <a:lstStyle/>
        <a:p>
          <a:endParaRPr lang="fr-FR"/>
        </a:p>
      </dgm:t>
    </dgm:pt>
    <dgm:pt modelId="{39A30ADA-F748-4BFB-92B3-F6A0E961C72C}" type="sibTrans" cxnId="{9138C596-EE82-4CC5-A44C-522B6BFAE66F}">
      <dgm:prSet/>
      <dgm:spPr/>
      <dgm:t>
        <a:bodyPr/>
        <a:lstStyle/>
        <a:p>
          <a:endParaRPr lang="fr-FR"/>
        </a:p>
      </dgm:t>
    </dgm:pt>
    <dgm:pt modelId="{904BEFF2-0DEC-43A9-AFFB-A0B0914CFA4A}">
      <dgm:prSet phldrT="[Texte]" custT="1"/>
      <dgm:spPr/>
      <dgm:t>
        <a:bodyPr/>
        <a:lstStyle/>
        <a:p>
          <a:r>
            <a:rPr lang="fr-FR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3</a:t>
          </a:r>
        </a:p>
      </dgm:t>
    </dgm:pt>
    <dgm:pt modelId="{38CA3821-F5AF-4E6C-9896-D04C8E8FCDCC}" type="parTrans" cxnId="{34E7D2FF-025A-4671-B1CD-48410D6F831C}">
      <dgm:prSet/>
      <dgm:spPr/>
      <dgm:t>
        <a:bodyPr/>
        <a:lstStyle/>
        <a:p>
          <a:endParaRPr lang="fr-FR"/>
        </a:p>
      </dgm:t>
    </dgm:pt>
    <dgm:pt modelId="{61D0A554-34CC-47DB-B372-9306E8D0B8D4}" type="sibTrans" cxnId="{34E7D2FF-025A-4671-B1CD-48410D6F831C}">
      <dgm:prSet/>
      <dgm:spPr/>
      <dgm:t>
        <a:bodyPr/>
        <a:lstStyle/>
        <a:p>
          <a:endParaRPr lang="fr-FR"/>
        </a:p>
      </dgm:t>
    </dgm:pt>
    <dgm:pt modelId="{23FAC09F-7241-4986-AECC-D0B765B1F241}">
      <dgm:prSet phldrT="[Texte]" custT="1"/>
      <dgm:spPr/>
      <dgm:t>
        <a:bodyPr/>
        <a:lstStyle/>
        <a:p>
          <a:r>
            <a:rPr lang="fr-FR" sz="2000" b="1" smtClean="0">
              <a:latin typeface="Tahoma" pitchFamily="34" charset="0"/>
              <a:ea typeface="Tahoma" pitchFamily="34" charset="0"/>
              <a:cs typeface="Tahoma" pitchFamily="34" charset="0"/>
            </a:rPr>
            <a:t>PROJETS ET PROGRAMMES DE L’ANER</a:t>
          </a:r>
          <a:endParaRPr lang="fr-FR" sz="2000" b="1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BBA93B-82C8-4936-9D15-55D84C0F4483}" type="parTrans" cxnId="{94A1B67A-0D15-4764-AB2A-8E67DECE1217}">
      <dgm:prSet/>
      <dgm:spPr/>
      <dgm:t>
        <a:bodyPr/>
        <a:lstStyle/>
        <a:p>
          <a:endParaRPr lang="fr-FR"/>
        </a:p>
      </dgm:t>
    </dgm:pt>
    <dgm:pt modelId="{92B6C0DA-7923-4C5C-B154-AA7DA7268577}" type="sibTrans" cxnId="{94A1B67A-0D15-4764-AB2A-8E67DECE1217}">
      <dgm:prSet/>
      <dgm:spPr/>
      <dgm:t>
        <a:bodyPr/>
        <a:lstStyle/>
        <a:p>
          <a:endParaRPr lang="fr-FR"/>
        </a:p>
      </dgm:t>
    </dgm:pt>
    <dgm:pt modelId="{1D9728B2-1CEB-490F-AB60-BA88DE3AF805}" type="pres">
      <dgm:prSet presAssocID="{50AEE109-2E11-4860-B11C-8F07D95165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EC0EB1F-F75E-40C6-9B65-6E67AF2B3A2D}" type="pres">
      <dgm:prSet presAssocID="{F4098F8F-4CEB-44A0-B667-A1063428A6F1}" presName="composite" presStyleCnt="0"/>
      <dgm:spPr/>
    </dgm:pt>
    <dgm:pt modelId="{4CB9FB30-C60E-4D70-B5F3-B8486CC3A39D}" type="pres">
      <dgm:prSet presAssocID="{F4098F8F-4CEB-44A0-B667-A1063428A6F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65049E-2A53-407D-845B-501F365EDC93}" type="pres">
      <dgm:prSet presAssocID="{F4098F8F-4CEB-44A0-B667-A1063428A6F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23190C-AB19-4B48-9295-CD0303366BCD}" type="pres">
      <dgm:prSet presAssocID="{874A4F89-DBD2-4690-AB9C-AB60EF068C03}" presName="sp" presStyleCnt="0"/>
      <dgm:spPr/>
    </dgm:pt>
    <dgm:pt modelId="{32DA6ABE-8FC8-4347-9226-913173A850FA}" type="pres">
      <dgm:prSet presAssocID="{04551F3D-B995-4DF6-A365-610B5C98CA60}" presName="composite" presStyleCnt="0"/>
      <dgm:spPr/>
    </dgm:pt>
    <dgm:pt modelId="{0256182D-1E2F-4080-90E6-276364D2D6CE}" type="pres">
      <dgm:prSet presAssocID="{04551F3D-B995-4DF6-A365-610B5C98CA6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C5742A-BD1B-417C-9B2C-074C6460E8E7}" type="pres">
      <dgm:prSet presAssocID="{04551F3D-B995-4DF6-A365-610B5C98CA6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8696F0-C8AC-4565-A9E8-EFBB60E093D5}" type="pres">
      <dgm:prSet presAssocID="{70BEF31F-E7F2-4C2A-BA1D-4853CDB362BF}" presName="sp" presStyleCnt="0"/>
      <dgm:spPr/>
    </dgm:pt>
    <dgm:pt modelId="{36327AF7-4204-4F04-A8F1-0D0877D679E0}" type="pres">
      <dgm:prSet presAssocID="{904BEFF2-0DEC-43A9-AFFB-A0B0914CFA4A}" presName="composite" presStyleCnt="0"/>
      <dgm:spPr/>
    </dgm:pt>
    <dgm:pt modelId="{727C39FA-C91D-442F-98D1-F804FFA25D22}" type="pres">
      <dgm:prSet presAssocID="{904BEFF2-0DEC-43A9-AFFB-A0B0914CFA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DBAD26-E4D9-4AB0-9EE7-E4C9AD8C30A1}" type="pres">
      <dgm:prSet presAssocID="{904BEFF2-0DEC-43A9-AFFB-A0B0914CFA4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C2AB2E-3413-476D-A1A7-996763155711}" type="presOf" srcId="{50AEE109-2E11-4860-B11C-8F07D9516548}" destId="{1D9728B2-1CEB-490F-AB60-BA88DE3AF805}" srcOrd="0" destOrd="0" presId="urn:microsoft.com/office/officeart/2005/8/layout/chevron2"/>
    <dgm:cxn modelId="{B822B4C0-3A78-4156-98A2-7368DDD50E76}" srcId="{50AEE109-2E11-4860-B11C-8F07D9516548}" destId="{04551F3D-B995-4DF6-A365-610B5C98CA60}" srcOrd="1" destOrd="0" parTransId="{6F23E3DA-B4F8-44E3-BFA2-23637C8AE9D5}" sibTransId="{70BEF31F-E7F2-4C2A-BA1D-4853CDB362BF}"/>
    <dgm:cxn modelId="{6CBF39BD-89EE-424F-A950-B53EFCC82B56}" type="presOf" srcId="{F4098F8F-4CEB-44A0-B667-A1063428A6F1}" destId="{4CB9FB30-C60E-4D70-B5F3-B8486CC3A39D}" srcOrd="0" destOrd="0" presId="urn:microsoft.com/office/officeart/2005/8/layout/chevron2"/>
    <dgm:cxn modelId="{9138C596-EE82-4CC5-A44C-522B6BFAE66F}" srcId="{04551F3D-B995-4DF6-A365-610B5C98CA60}" destId="{EE1A48A0-2168-44E3-9C7A-3184672BE0AA}" srcOrd="0" destOrd="0" parTransId="{63F32C88-6047-44C3-A453-7D7B98821BD9}" sibTransId="{39A30ADA-F748-4BFB-92B3-F6A0E961C72C}"/>
    <dgm:cxn modelId="{2A0677EB-E1CE-475C-8BA4-2E0F5B168402}" type="presOf" srcId="{04551F3D-B995-4DF6-A365-610B5C98CA60}" destId="{0256182D-1E2F-4080-90E6-276364D2D6CE}" srcOrd="0" destOrd="0" presId="urn:microsoft.com/office/officeart/2005/8/layout/chevron2"/>
    <dgm:cxn modelId="{7D24ADA1-7595-4BE2-B685-168079F79BAC}" type="presOf" srcId="{EE1A48A0-2168-44E3-9C7A-3184672BE0AA}" destId="{F8C5742A-BD1B-417C-9B2C-074C6460E8E7}" srcOrd="0" destOrd="0" presId="urn:microsoft.com/office/officeart/2005/8/layout/chevron2"/>
    <dgm:cxn modelId="{3979A793-E41D-4F11-80D6-258520E9FBE4}" type="presOf" srcId="{4CA7B6B8-1EA0-44D7-840C-B225D2B0633C}" destId="{D865049E-2A53-407D-845B-501F365EDC93}" srcOrd="0" destOrd="0" presId="urn:microsoft.com/office/officeart/2005/8/layout/chevron2"/>
    <dgm:cxn modelId="{B84D1F35-9390-4EE5-B962-6B68F1B4D1ED}" type="presOf" srcId="{904BEFF2-0DEC-43A9-AFFB-A0B0914CFA4A}" destId="{727C39FA-C91D-442F-98D1-F804FFA25D22}" srcOrd="0" destOrd="0" presId="urn:microsoft.com/office/officeart/2005/8/layout/chevron2"/>
    <dgm:cxn modelId="{6026E33C-B33A-4750-A532-B8C4466B2CE8}" srcId="{50AEE109-2E11-4860-B11C-8F07D9516548}" destId="{F4098F8F-4CEB-44A0-B667-A1063428A6F1}" srcOrd="0" destOrd="0" parTransId="{682979A7-BB8E-4C2A-92FF-5B8C2C22E6C8}" sibTransId="{874A4F89-DBD2-4690-AB9C-AB60EF068C03}"/>
    <dgm:cxn modelId="{94A1B67A-0D15-4764-AB2A-8E67DECE1217}" srcId="{904BEFF2-0DEC-43A9-AFFB-A0B0914CFA4A}" destId="{23FAC09F-7241-4986-AECC-D0B765B1F241}" srcOrd="0" destOrd="0" parTransId="{ECBBA93B-82C8-4936-9D15-55D84C0F4483}" sibTransId="{92B6C0DA-7923-4C5C-B154-AA7DA7268577}"/>
    <dgm:cxn modelId="{81145E1E-6339-45F7-8026-1603BE6FA45E}" type="presOf" srcId="{23FAC09F-7241-4986-AECC-D0B765B1F241}" destId="{B7DBAD26-E4D9-4AB0-9EE7-E4C9AD8C30A1}" srcOrd="0" destOrd="0" presId="urn:microsoft.com/office/officeart/2005/8/layout/chevron2"/>
    <dgm:cxn modelId="{FD58412D-9690-4AA5-BB85-898E0B3DF849}" srcId="{F4098F8F-4CEB-44A0-B667-A1063428A6F1}" destId="{4CA7B6B8-1EA0-44D7-840C-B225D2B0633C}" srcOrd="0" destOrd="0" parTransId="{0390400F-2140-4976-BA7C-3276361CD0C1}" sibTransId="{8216E26E-5DA8-4971-A684-8DEADAE849DB}"/>
    <dgm:cxn modelId="{34E7D2FF-025A-4671-B1CD-48410D6F831C}" srcId="{50AEE109-2E11-4860-B11C-8F07D9516548}" destId="{904BEFF2-0DEC-43A9-AFFB-A0B0914CFA4A}" srcOrd="2" destOrd="0" parTransId="{38CA3821-F5AF-4E6C-9896-D04C8E8FCDCC}" sibTransId="{61D0A554-34CC-47DB-B372-9306E8D0B8D4}"/>
    <dgm:cxn modelId="{ED4B58FD-1265-4C3C-A40F-E16C865EDFF5}" type="presParOf" srcId="{1D9728B2-1CEB-490F-AB60-BA88DE3AF805}" destId="{3EC0EB1F-F75E-40C6-9B65-6E67AF2B3A2D}" srcOrd="0" destOrd="0" presId="urn:microsoft.com/office/officeart/2005/8/layout/chevron2"/>
    <dgm:cxn modelId="{A50AF670-5303-42C8-9B8D-019EBB786489}" type="presParOf" srcId="{3EC0EB1F-F75E-40C6-9B65-6E67AF2B3A2D}" destId="{4CB9FB30-C60E-4D70-B5F3-B8486CC3A39D}" srcOrd="0" destOrd="0" presId="urn:microsoft.com/office/officeart/2005/8/layout/chevron2"/>
    <dgm:cxn modelId="{95DFD7AD-CAA9-43DB-BA36-42E463CFD0EA}" type="presParOf" srcId="{3EC0EB1F-F75E-40C6-9B65-6E67AF2B3A2D}" destId="{D865049E-2A53-407D-845B-501F365EDC93}" srcOrd="1" destOrd="0" presId="urn:microsoft.com/office/officeart/2005/8/layout/chevron2"/>
    <dgm:cxn modelId="{5A9DADE8-BADA-465E-B8A4-C14FD1386B52}" type="presParOf" srcId="{1D9728B2-1CEB-490F-AB60-BA88DE3AF805}" destId="{5623190C-AB19-4B48-9295-CD0303366BCD}" srcOrd="1" destOrd="0" presId="urn:microsoft.com/office/officeart/2005/8/layout/chevron2"/>
    <dgm:cxn modelId="{68938AA7-C000-456A-AA7B-0B24F91EE280}" type="presParOf" srcId="{1D9728B2-1CEB-490F-AB60-BA88DE3AF805}" destId="{32DA6ABE-8FC8-4347-9226-913173A850FA}" srcOrd="2" destOrd="0" presId="urn:microsoft.com/office/officeart/2005/8/layout/chevron2"/>
    <dgm:cxn modelId="{13C5025E-E3DC-4F8B-9177-11874A5B6DD7}" type="presParOf" srcId="{32DA6ABE-8FC8-4347-9226-913173A850FA}" destId="{0256182D-1E2F-4080-90E6-276364D2D6CE}" srcOrd="0" destOrd="0" presId="urn:microsoft.com/office/officeart/2005/8/layout/chevron2"/>
    <dgm:cxn modelId="{C58B8A1C-CEAA-4DF0-98BA-1F824A112243}" type="presParOf" srcId="{32DA6ABE-8FC8-4347-9226-913173A850FA}" destId="{F8C5742A-BD1B-417C-9B2C-074C6460E8E7}" srcOrd="1" destOrd="0" presId="urn:microsoft.com/office/officeart/2005/8/layout/chevron2"/>
    <dgm:cxn modelId="{AF438D3C-46E5-4DFE-B96A-D8BC64023602}" type="presParOf" srcId="{1D9728B2-1CEB-490F-AB60-BA88DE3AF805}" destId="{D18696F0-C8AC-4565-A9E8-EFBB60E093D5}" srcOrd="3" destOrd="0" presId="urn:microsoft.com/office/officeart/2005/8/layout/chevron2"/>
    <dgm:cxn modelId="{036E2204-3362-4116-9750-FF91F88DB81F}" type="presParOf" srcId="{1D9728B2-1CEB-490F-AB60-BA88DE3AF805}" destId="{36327AF7-4204-4F04-A8F1-0D0877D679E0}" srcOrd="4" destOrd="0" presId="urn:microsoft.com/office/officeart/2005/8/layout/chevron2"/>
    <dgm:cxn modelId="{E1441232-BB0B-4E15-822E-29792A0D11E3}" type="presParOf" srcId="{36327AF7-4204-4F04-A8F1-0D0877D679E0}" destId="{727C39FA-C91D-442F-98D1-F804FFA25D22}" srcOrd="0" destOrd="0" presId="urn:microsoft.com/office/officeart/2005/8/layout/chevron2"/>
    <dgm:cxn modelId="{D7F24B0D-77F6-4076-BD05-E9C33BBEB9AC}" type="presParOf" srcId="{36327AF7-4204-4F04-A8F1-0D0877D679E0}" destId="{B7DBAD26-E4D9-4AB0-9EE7-E4C9AD8C30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E8ED74-5CCA-4CA7-ACED-8EF9A478741A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C346DE8-C490-49E5-8A39-046AEE7159C4}">
      <dgm:prSet phldrT="[Texte]" custT="1"/>
      <dgm:spPr/>
      <dgm:t>
        <a:bodyPr/>
        <a:lstStyle/>
        <a:p>
          <a:r>
            <a:rPr lang="fr-FR" sz="1800" b="1" i="0" u="none" dirty="0" smtClean="0">
              <a:latin typeface="Arial" pitchFamily="34" charset="0"/>
              <a:cs typeface="Arial" pitchFamily="34" charset="0"/>
            </a:rPr>
            <a:t>APPUI  AU SECTEUR </a:t>
          </a:r>
        </a:p>
        <a:p>
          <a:r>
            <a:rPr lang="fr-FR" sz="1800" b="1" i="0" u="none" dirty="0" smtClean="0">
              <a:latin typeface="Arial" pitchFamily="34" charset="0"/>
              <a:cs typeface="Arial" pitchFamily="34" charset="0"/>
            </a:rPr>
            <a:t>DE </a:t>
          </a:r>
        </a:p>
        <a:p>
          <a:r>
            <a:rPr lang="fr-FR" sz="1800" b="1" i="0" u="none" dirty="0" smtClean="0">
              <a:latin typeface="Arial" pitchFamily="34" charset="0"/>
              <a:cs typeface="Arial" pitchFamily="34" charset="0"/>
            </a:rPr>
            <a:t>L’ELEVAGE</a:t>
          </a:r>
        </a:p>
      </dgm:t>
    </dgm:pt>
    <dgm:pt modelId="{DE8C3535-C317-46E3-9B16-AED023E29DFA}" type="parTrans" cxnId="{4F88660C-73C5-438B-9E7E-2CC5D969EA24}">
      <dgm:prSet/>
      <dgm:spPr/>
      <dgm:t>
        <a:bodyPr/>
        <a:lstStyle/>
        <a:p>
          <a:endParaRPr lang="fr-FR"/>
        </a:p>
      </dgm:t>
    </dgm:pt>
    <dgm:pt modelId="{70D66C52-7E51-46E6-B7EB-AC103F953ACD}" type="sibTrans" cxnId="{4F88660C-73C5-438B-9E7E-2CC5D969EA24}">
      <dgm:prSet/>
      <dgm:spPr/>
      <dgm:t>
        <a:bodyPr/>
        <a:lstStyle/>
        <a:p>
          <a:endParaRPr lang="fr-FR"/>
        </a:p>
      </dgm:t>
    </dgm:pt>
    <dgm:pt modelId="{351BCC62-3906-423F-A47E-2725DC96EC95}">
      <dgm:prSet phldrT="[Texte]" custT="1"/>
      <dgm:spPr/>
      <dgm:t>
        <a:bodyPr/>
        <a:lstStyle/>
        <a:p>
          <a:r>
            <a:rPr lang="fr-FR" sz="1400" dirty="0" smtClean="0">
              <a:latin typeface="Arial" pitchFamily="34" charset="0"/>
              <a:cs typeface="Arial" pitchFamily="34" charset="0"/>
            </a:rPr>
            <a:t>Diffusion de tanks à lait  </a:t>
          </a:r>
        </a:p>
      </dgm:t>
    </dgm:pt>
    <dgm:pt modelId="{EBF44B59-1F0A-4113-AC08-6562F630A4CD}" type="parTrans" cxnId="{5FC1249D-8ACF-4661-8253-A3AF3B64AF87}">
      <dgm:prSet/>
      <dgm:spPr/>
      <dgm:t>
        <a:bodyPr/>
        <a:lstStyle/>
        <a:p>
          <a:endParaRPr lang="fr-FR"/>
        </a:p>
      </dgm:t>
    </dgm:pt>
    <dgm:pt modelId="{BB4AFCD5-7164-47AA-B7C0-646672CC49C2}" type="sibTrans" cxnId="{5FC1249D-8ACF-4661-8253-A3AF3B64AF87}">
      <dgm:prSet/>
      <dgm:spPr/>
      <dgm:t>
        <a:bodyPr/>
        <a:lstStyle/>
        <a:p>
          <a:endParaRPr lang="fr-FR"/>
        </a:p>
      </dgm:t>
    </dgm:pt>
    <dgm:pt modelId="{51C24EE2-5939-4796-9017-D409F9018330}">
      <dgm:prSet phldrT="[Texte]" custT="1"/>
      <dgm:spPr/>
      <dgm:t>
        <a:bodyPr/>
        <a:lstStyle/>
        <a:p>
          <a:r>
            <a:rPr lang="fr-FR" sz="1800" b="1" i="0" u="none" dirty="0" smtClean="0">
              <a:latin typeface="Arial" pitchFamily="34" charset="0"/>
              <a:cs typeface="Arial" pitchFamily="34" charset="0"/>
            </a:rPr>
            <a:t>ECLAIRAGE PUBLIC PAR VOIE SOLAIRE</a:t>
          </a:r>
          <a:r>
            <a:rPr lang="fr-FR" sz="2900" b="1" i="0" u="none" dirty="0" smtClean="0">
              <a:latin typeface="Arial" pitchFamily="34" charset="0"/>
              <a:cs typeface="Arial" pitchFamily="34" charset="0"/>
            </a:rPr>
            <a:t> </a:t>
          </a:r>
          <a:endParaRPr lang="fr-FR" sz="2900" dirty="0"/>
        </a:p>
      </dgm:t>
    </dgm:pt>
    <dgm:pt modelId="{9B5EB93F-3516-4BB6-9AB7-10EE7A2B113C}" type="parTrans" cxnId="{609D8FAB-D15C-4A7B-8E2F-43498553110B}">
      <dgm:prSet/>
      <dgm:spPr/>
      <dgm:t>
        <a:bodyPr/>
        <a:lstStyle/>
        <a:p>
          <a:endParaRPr lang="fr-FR"/>
        </a:p>
      </dgm:t>
    </dgm:pt>
    <dgm:pt modelId="{8281A516-C85B-4F86-B76D-EF917BD53EE3}" type="sibTrans" cxnId="{609D8FAB-D15C-4A7B-8E2F-43498553110B}">
      <dgm:prSet/>
      <dgm:spPr/>
      <dgm:t>
        <a:bodyPr/>
        <a:lstStyle/>
        <a:p>
          <a:endParaRPr lang="fr-FR"/>
        </a:p>
      </dgm:t>
    </dgm:pt>
    <dgm:pt modelId="{013345F9-D2AD-4729-BBF3-FDF71DB7AF84}">
      <dgm:prSet phldrT="[Texte]" custT="1"/>
      <dgm:spPr/>
      <dgm:t>
        <a:bodyPr/>
        <a:lstStyle/>
        <a:p>
          <a:pPr marL="0" indent="0"/>
          <a:r>
            <a:rPr lang="fr-FR" sz="1400" dirty="0" smtClean="0">
              <a:latin typeface="Arial" pitchFamily="34" charset="0"/>
              <a:cs typeface="Arial" pitchFamily="34" charset="0"/>
            </a:rPr>
            <a:t>Phase  (pilote) : 1525  lampadaires</a:t>
          </a:r>
        </a:p>
      </dgm:t>
    </dgm:pt>
    <dgm:pt modelId="{B4C96925-9076-491E-AA17-72BD5C1585FC}" type="parTrans" cxnId="{EA51602B-ECC0-4284-8CBF-2C2BD8366622}">
      <dgm:prSet/>
      <dgm:spPr/>
      <dgm:t>
        <a:bodyPr/>
        <a:lstStyle/>
        <a:p>
          <a:endParaRPr lang="fr-FR"/>
        </a:p>
      </dgm:t>
    </dgm:pt>
    <dgm:pt modelId="{55A20778-A29A-4793-B7AD-4C61569244D4}" type="sibTrans" cxnId="{EA51602B-ECC0-4284-8CBF-2C2BD8366622}">
      <dgm:prSet/>
      <dgm:spPr/>
      <dgm:t>
        <a:bodyPr/>
        <a:lstStyle/>
        <a:p>
          <a:endParaRPr lang="fr-FR"/>
        </a:p>
      </dgm:t>
    </dgm:pt>
    <dgm:pt modelId="{48F515FF-6D6B-4851-9C71-BF6081358604}">
      <dgm:prSet phldrT="[Texte]" custT="1"/>
      <dgm:spPr/>
      <dgm:t>
        <a:bodyPr/>
        <a:lstStyle/>
        <a:p>
          <a:pPr marL="0" indent="0"/>
          <a:r>
            <a:rPr lang="fr-FR" sz="1400" dirty="0" smtClean="0">
              <a:latin typeface="Arial" pitchFamily="34" charset="0"/>
              <a:cs typeface="Arial" pitchFamily="34" charset="0"/>
            </a:rPr>
            <a:t>Phase 2:      70 000 lampadaires</a:t>
          </a:r>
        </a:p>
      </dgm:t>
    </dgm:pt>
    <dgm:pt modelId="{7BFCA54A-99B9-4C3D-8092-810A8E9F2C5D}" type="parTrans" cxnId="{73A3391D-2353-4C5A-80A6-83A2BF80F16C}">
      <dgm:prSet/>
      <dgm:spPr/>
      <dgm:t>
        <a:bodyPr/>
        <a:lstStyle/>
        <a:p>
          <a:endParaRPr lang="fr-FR"/>
        </a:p>
      </dgm:t>
    </dgm:pt>
    <dgm:pt modelId="{7E558E5E-5A07-4E10-8032-CB05A4FFF4E4}" type="sibTrans" cxnId="{73A3391D-2353-4C5A-80A6-83A2BF80F16C}">
      <dgm:prSet/>
      <dgm:spPr/>
      <dgm:t>
        <a:bodyPr/>
        <a:lstStyle/>
        <a:p>
          <a:endParaRPr lang="fr-FR"/>
        </a:p>
      </dgm:t>
    </dgm:pt>
    <dgm:pt modelId="{8E82ACB4-2395-4481-9069-44D144037447}">
      <dgm:prSet phldrT="[Texte]" custT="1"/>
      <dgm:spPr/>
      <dgm:t>
        <a:bodyPr/>
        <a:lstStyle/>
        <a:p>
          <a:r>
            <a:rPr lang="fr-FR" sz="1800" b="1" i="0" u="none" dirty="0" smtClean="0">
              <a:latin typeface="Arial" pitchFamily="34" charset="0"/>
              <a:cs typeface="Arial" pitchFamily="34" charset="0"/>
            </a:rPr>
            <a:t>AUTONOMISATION DES UNIVERSITES &amp; EDIFICES PUBLICS </a:t>
          </a:r>
          <a:endParaRPr lang="fr-FR" sz="1800" dirty="0"/>
        </a:p>
      </dgm:t>
    </dgm:pt>
    <dgm:pt modelId="{7D10984F-636D-46FD-A7DE-603ED5FFA897}" type="parTrans" cxnId="{08D14AF0-24AF-4AD0-AE02-B40828A09932}">
      <dgm:prSet/>
      <dgm:spPr/>
      <dgm:t>
        <a:bodyPr/>
        <a:lstStyle/>
        <a:p>
          <a:endParaRPr lang="fr-FR"/>
        </a:p>
      </dgm:t>
    </dgm:pt>
    <dgm:pt modelId="{3167C954-6A8D-4B10-9813-F88BF7E4494F}" type="sibTrans" cxnId="{08D14AF0-24AF-4AD0-AE02-B40828A09932}">
      <dgm:prSet/>
      <dgm:spPr/>
      <dgm:t>
        <a:bodyPr/>
        <a:lstStyle/>
        <a:p>
          <a:endParaRPr lang="fr-FR"/>
        </a:p>
      </dgm:t>
    </dgm:pt>
    <dgm:pt modelId="{E1512A20-7DE8-4B9F-AA0A-71B7196838E7}">
      <dgm:prSet phldrT="[Texte]" custT="1"/>
      <dgm:spPr/>
      <dgm:t>
        <a:bodyPr/>
        <a:lstStyle/>
        <a:p>
          <a:pPr>
            <a:lnSpc>
              <a:spcPct val="200000"/>
            </a:lnSpc>
            <a:spcBef>
              <a:spcPts val="600"/>
            </a:spcBef>
            <a:spcAft>
              <a:spcPts val="600"/>
            </a:spcAft>
          </a:pPr>
          <a:r>
            <a:rPr lang="fr-FR" sz="1400" dirty="0" smtClean="0">
              <a:latin typeface="Arial" pitchFamily="34" charset="0"/>
              <a:cs typeface="Arial" pitchFamily="34" charset="0"/>
            </a:rPr>
            <a:t>Université Cheikh </a:t>
          </a:r>
          <a:r>
            <a:rPr lang="fr-FR" sz="1400" dirty="0" err="1" smtClean="0">
              <a:latin typeface="Arial" pitchFamily="34" charset="0"/>
              <a:cs typeface="Arial" pitchFamily="34" charset="0"/>
            </a:rPr>
            <a:t>Anta</a:t>
          </a:r>
          <a:r>
            <a:rPr lang="fr-FR" sz="1400" dirty="0" smtClean="0">
              <a:latin typeface="Arial" pitchFamily="34" charset="0"/>
              <a:cs typeface="Arial" pitchFamily="34" charset="0"/>
            </a:rPr>
            <a:t> DIOP</a:t>
          </a:r>
          <a:endParaRPr lang="fr-FR" sz="1400" dirty="0">
            <a:latin typeface="Arial" pitchFamily="34" charset="0"/>
            <a:cs typeface="Arial" pitchFamily="34" charset="0"/>
          </a:endParaRPr>
        </a:p>
      </dgm:t>
    </dgm:pt>
    <dgm:pt modelId="{3E0A0C6C-AEBC-483F-BB81-5A436DCF23D4}" type="parTrans" cxnId="{E3651DEF-445F-4E22-A19F-3482FB058679}">
      <dgm:prSet/>
      <dgm:spPr/>
      <dgm:t>
        <a:bodyPr/>
        <a:lstStyle/>
        <a:p>
          <a:endParaRPr lang="fr-FR"/>
        </a:p>
      </dgm:t>
    </dgm:pt>
    <dgm:pt modelId="{0ED9C8D1-7659-4B31-B8E2-0B73AE91218B}" type="sibTrans" cxnId="{E3651DEF-445F-4E22-A19F-3482FB058679}">
      <dgm:prSet/>
      <dgm:spPr/>
      <dgm:t>
        <a:bodyPr/>
        <a:lstStyle/>
        <a:p>
          <a:endParaRPr lang="fr-FR"/>
        </a:p>
      </dgm:t>
    </dgm:pt>
    <dgm:pt modelId="{21C63621-5F6A-4A12-8534-4FF662F6973C}">
      <dgm:prSet phldrT="[Texte]" custT="1"/>
      <dgm:spPr/>
      <dgm:t>
        <a:bodyPr/>
        <a:lstStyle/>
        <a:p>
          <a:pPr>
            <a:lnSpc>
              <a:spcPct val="200000"/>
            </a:lnSpc>
            <a:spcBef>
              <a:spcPts val="600"/>
            </a:spcBef>
            <a:spcAft>
              <a:spcPts val="600"/>
            </a:spcAft>
          </a:pPr>
          <a:r>
            <a:rPr lang="fr-FR" sz="1400" dirty="0" smtClean="0">
              <a:latin typeface="Arial" pitchFamily="34" charset="0"/>
              <a:cs typeface="Arial" pitchFamily="34" charset="0"/>
            </a:rPr>
            <a:t>Centre Hospitalier Universitaire de </a:t>
          </a:r>
          <a:r>
            <a:rPr lang="fr-FR" sz="1400" dirty="0" err="1" smtClean="0">
              <a:latin typeface="Arial" pitchFamily="34" charset="0"/>
              <a:cs typeface="Arial" pitchFamily="34" charset="0"/>
            </a:rPr>
            <a:t>Fann</a:t>
          </a:r>
          <a:endParaRPr lang="fr-FR" sz="1400" dirty="0" smtClean="0">
            <a:latin typeface="Arial" pitchFamily="34" charset="0"/>
            <a:cs typeface="Arial" pitchFamily="34" charset="0"/>
          </a:endParaRPr>
        </a:p>
      </dgm:t>
    </dgm:pt>
    <dgm:pt modelId="{BA2DD7AA-2A66-4DF3-9DC3-8A6E3263B02F}" type="parTrans" cxnId="{99994799-7FA5-40C4-993E-AE90676B3C8F}">
      <dgm:prSet/>
      <dgm:spPr/>
      <dgm:t>
        <a:bodyPr/>
        <a:lstStyle/>
        <a:p>
          <a:endParaRPr lang="fr-FR"/>
        </a:p>
      </dgm:t>
    </dgm:pt>
    <dgm:pt modelId="{EEA82E36-654E-4F2C-9AEC-B27DBC0CED8D}" type="sibTrans" cxnId="{99994799-7FA5-40C4-993E-AE90676B3C8F}">
      <dgm:prSet/>
      <dgm:spPr/>
      <dgm:t>
        <a:bodyPr/>
        <a:lstStyle/>
        <a:p>
          <a:endParaRPr lang="fr-FR"/>
        </a:p>
      </dgm:t>
    </dgm:pt>
    <dgm:pt modelId="{C1B30034-476F-4019-959E-3FBF69DA7461}">
      <dgm:prSet phldrT="[Texte]" custT="1"/>
      <dgm:spPr/>
      <dgm:t>
        <a:bodyPr/>
        <a:lstStyle/>
        <a:p>
          <a:pPr marL="114300" indent="0"/>
          <a:endParaRPr lang="fr-FR" sz="1400" dirty="0" smtClean="0">
            <a:latin typeface="Arial" pitchFamily="34" charset="0"/>
            <a:cs typeface="Arial" pitchFamily="34" charset="0"/>
          </a:endParaRPr>
        </a:p>
      </dgm:t>
    </dgm:pt>
    <dgm:pt modelId="{5A41EEAF-9977-46DA-BFF8-32BB48336732}" type="parTrans" cxnId="{5C2406C5-0F26-48D2-8EF0-A6E3A03DD65D}">
      <dgm:prSet/>
      <dgm:spPr/>
      <dgm:t>
        <a:bodyPr/>
        <a:lstStyle/>
        <a:p>
          <a:endParaRPr lang="fr-FR"/>
        </a:p>
      </dgm:t>
    </dgm:pt>
    <dgm:pt modelId="{DA6EB892-4FAD-44C4-8BA2-053C1998DBA6}" type="sibTrans" cxnId="{5C2406C5-0F26-48D2-8EF0-A6E3A03DD65D}">
      <dgm:prSet/>
      <dgm:spPr/>
      <dgm:t>
        <a:bodyPr/>
        <a:lstStyle/>
        <a:p>
          <a:endParaRPr lang="fr-FR"/>
        </a:p>
      </dgm:t>
    </dgm:pt>
    <dgm:pt modelId="{EC70445C-A5A8-438F-A502-3998122EC361}">
      <dgm:prSet phldrT="[Texte]" custT="1"/>
      <dgm:spPr/>
      <dgm:t>
        <a:bodyPr/>
        <a:lstStyle/>
        <a:p>
          <a:r>
            <a:rPr lang="fr-FR" sz="1400" dirty="0" smtClean="0">
              <a:latin typeface="Arial" pitchFamily="34" charset="0"/>
              <a:cs typeface="Arial" pitchFamily="34" charset="0"/>
            </a:rPr>
            <a:t> Conservation &amp;Transformation des  produits laitiers</a:t>
          </a:r>
        </a:p>
      </dgm:t>
    </dgm:pt>
    <dgm:pt modelId="{815B31B3-EDD8-472B-BB99-2419CD754613}" type="parTrans" cxnId="{2C3360C3-3AB7-4711-94B6-7E434B427D92}">
      <dgm:prSet/>
      <dgm:spPr/>
      <dgm:t>
        <a:bodyPr/>
        <a:lstStyle/>
        <a:p>
          <a:endParaRPr lang="fr-FR"/>
        </a:p>
      </dgm:t>
    </dgm:pt>
    <dgm:pt modelId="{89233C9D-7E9F-40F7-9410-3647EEE6D43A}" type="sibTrans" cxnId="{2C3360C3-3AB7-4711-94B6-7E434B427D92}">
      <dgm:prSet/>
      <dgm:spPr/>
      <dgm:t>
        <a:bodyPr/>
        <a:lstStyle/>
        <a:p>
          <a:endParaRPr lang="fr-FR"/>
        </a:p>
      </dgm:t>
    </dgm:pt>
    <dgm:pt modelId="{20915DEB-FE73-4AB0-97E4-9BEE4B3C44A1}" type="pres">
      <dgm:prSet presAssocID="{58E8ED74-5CCA-4CA7-ACED-8EF9A478741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4CE1CF2-436D-4D79-A7D5-87FD1AFCCEFC}" type="pres">
      <dgm:prSet presAssocID="{6C346DE8-C490-49E5-8A39-046AEE7159C4}" presName="circle1" presStyleLbl="node1" presStyleIdx="0" presStyleCnt="3" custLinFactNeighborX="-2942"/>
      <dgm:spPr/>
    </dgm:pt>
    <dgm:pt modelId="{3364A945-053D-48C7-8C91-D0621754F155}" type="pres">
      <dgm:prSet presAssocID="{6C346DE8-C490-49E5-8A39-046AEE7159C4}" presName="space" presStyleCnt="0"/>
      <dgm:spPr/>
    </dgm:pt>
    <dgm:pt modelId="{192BE085-3EE7-446C-89F5-079EB2BC7E46}" type="pres">
      <dgm:prSet presAssocID="{6C346DE8-C490-49E5-8A39-046AEE7159C4}" presName="rect1" presStyleLbl="alignAcc1" presStyleIdx="0" presStyleCnt="3"/>
      <dgm:spPr/>
      <dgm:t>
        <a:bodyPr/>
        <a:lstStyle/>
        <a:p>
          <a:endParaRPr lang="fr-FR"/>
        </a:p>
      </dgm:t>
    </dgm:pt>
    <dgm:pt modelId="{F12D6CCB-3B14-4E26-952A-FC80B02F12F3}" type="pres">
      <dgm:prSet presAssocID="{51C24EE2-5939-4796-9017-D409F9018330}" presName="vertSpace2" presStyleLbl="node1" presStyleIdx="0" presStyleCnt="3"/>
      <dgm:spPr/>
    </dgm:pt>
    <dgm:pt modelId="{61F4A8E8-A88C-470C-8EB4-A5F2018710E0}" type="pres">
      <dgm:prSet presAssocID="{51C24EE2-5939-4796-9017-D409F9018330}" presName="circle2" presStyleLbl="node1" presStyleIdx="1" presStyleCnt="3"/>
      <dgm:spPr/>
    </dgm:pt>
    <dgm:pt modelId="{F428311D-FFAE-4FAF-940F-8A1D859881D8}" type="pres">
      <dgm:prSet presAssocID="{51C24EE2-5939-4796-9017-D409F9018330}" presName="rect2" presStyleLbl="alignAcc1" presStyleIdx="1" presStyleCnt="3"/>
      <dgm:spPr/>
      <dgm:t>
        <a:bodyPr/>
        <a:lstStyle/>
        <a:p>
          <a:endParaRPr lang="fr-FR"/>
        </a:p>
      </dgm:t>
    </dgm:pt>
    <dgm:pt modelId="{3D16856C-69B1-472B-954B-EDB6E10002E7}" type="pres">
      <dgm:prSet presAssocID="{8E82ACB4-2395-4481-9069-44D144037447}" presName="vertSpace3" presStyleLbl="node1" presStyleIdx="1" presStyleCnt="3"/>
      <dgm:spPr/>
    </dgm:pt>
    <dgm:pt modelId="{F5504AB4-12F6-4CB5-A8A7-5F5F1FA94FB1}" type="pres">
      <dgm:prSet presAssocID="{8E82ACB4-2395-4481-9069-44D144037447}" presName="circle3" presStyleLbl="node1" presStyleIdx="2" presStyleCnt="3"/>
      <dgm:spPr/>
    </dgm:pt>
    <dgm:pt modelId="{0AE917D7-8781-4852-93B0-EBA620E40DBB}" type="pres">
      <dgm:prSet presAssocID="{8E82ACB4-2395-4481-9069-44D144037447}" presName="rect3" presStyleLbl="alignAcc1" presStyleIdx="2" presStyleCnt="3"/>
      <dgm:spPr/>
      <dgm:t>
        <a:bodyPr/>
        <a:lstStyle/>
        <a:p>
          <a:endParaRPr lang="fr-FR"/>
        </a:p>
      </dgm:t>
    </dgm:pt>
    <dgm:pt modelId="{7498EBD2-EBF5-4657-B12F-50DF7CE6FECE}" type="pres">
      <dgm:prSet presAssocID="{6C346DE8-C490-49E5-8A39-046AEE7159C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4925F6-C029-48F7-A448-F117F84A5DB1}" type="pres">
      <dgm:prSet presAssocID="{6C346DE8-C490-49E5-8A39-046AEE7159C4}" presName="rect1ChTx" presStyleLbl="alignAcc1" presStyleIdx="2" presStyleCnt="3" custScaleX="1257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80DE16-DC0A-4050-B938-AEFDFA750171}" type="pres">
      <dgm:prSet presAssocID="{51C24EE2-5939-4796-9017-D409F901833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6146C7-4468-4A24-BC68-3E36A571712A}" type="pres">
      <dgm:prSet presAssocID="{51C24EE2-5939-4796-9017-D409F9018330}" presName="rect2ChTx" presStyleLbl="alignAcc1" presStyleIdx="2" presStyleCnt="3" custScaleX="1169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9421C9-E6A7-4F9B-90CD-DF46506B44FD}" type="pres">
      <dgm:prSet presAssocID="{8E82ACB4-2395-4481-9069-44D14403744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FF5A90-C034-491F-9B29-EDBCE16FB163}" type="pres">
      <dgm:prSet presAssocID="{8E82ACB4-2395-4481-9069-44D144037447}" presName="rect3ChTx" presStyleLbl="alignAcc1" presStyleIdx="2" presStyleCnt="3" custScaleX="1243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9D40F7-A384-430C-B77E-0898E36AFD5F}" type="presOf" srcId="{6C346DE8-C490-49E5-8A39-046AEE7159C4}" destId="{192BE085-3EE7-446C-89F5-079EB2BC7E46}" srcOrd="0" destOrd="0" presId="urn:microsoft.com/office/officeart/2005/8/layout/target3"/>
    <dgm:cxn modelId="{2DA0A0AC-C1C4-4F00-ABF2-5BFCD4D724DD}" type="presOf" srcId="{48F515FF-6D6B-4851-9C71-BF6081358604}" destId="{786146C7-4468-4A24-BC68-3E36A571712A}" srcOrd="0" destOrd="2" presId="urn:microsoft.com/office/officeart/2005/8/layout/target3"/>
    <dgm:cxn modelId="{73A3391D-2353-4C5A-80A6-83A2BF80F16C}" srcId="{51C24EE2-5939-4796-9017-D409F9018330}" destId="{48F515FF-6D6B-4851-9C71-BF6081358604}" srcOrd="2" destOrd="0" parTransId="{7BFCA54A-99B9-4C3D-8092-810A8E9F2C5D}" sibTransId="{7E558E5E-5A07-4E10-8032-CB05A4FFF4E4}"/>
    <dgm:cxn modelId="{A18E55D3-E6C9-4728-A0D5-372375243F51}" type="presOf" srcId="{58E8ED74-5CCA-4CA7-ACED-8EF9A478741A}" destId="{20915DEB-FE73-4AB0-97E4-9BEE4B3C44A1}" srcOrd="0" destOrd="0" presId="urn:microsoft.com/office/officeart/2005/8/layout/target3"/>
    <dgm:cxn modelId="{26E1F7E0-4E73-494E-86BB-97AFF1B342F6}" type="presOf" srcId="{8E82ACB4-2395-4481-9069-44D144037447}" destId="{809421C9-E6A7-4F9B-90CD-DF46506B44FD}" srcOrd="1" destOrd="0" presId="urn:microsoft.com/office/officeart/2005/8/layout/target3"/>
    <dgm:cxn modelId="{99C2416B-996B-4619-84CD-28B04B787D60}" type="presOf" srcId="{21C63621-5F6A-4A12-8534-4FF662F6973C}" destId="{03FF5A90-C034-491F-9B29-EDBCE16FB163}" srcOrd="0" destOrd="1" presId="urn:microsoft.com/office/officeart/2005/8/layout/target3"/>
    <dgm:cxn modelId="{EA51602B-ECC0-4284-8CBF-2C2BD8366622}" srcId="{51C24EE2-5939-4796-9017-D409F9018330}" destId="{013345F9-D2AD-4729-BBF3-FDF71DB7AF84}" srcOrd="0" destOrd="0" parTransId="{B4C96925-9076-491E-AA17-72BD5C1585FC}" sibTransId="{55A20778-A29A-4793-B7AD-4C61569244D4}"/>
    <dgm:cxn modelId="{5B6F3F71-E831-458F-8D66-DDC9CF3FDA0A}" type="presOf" srcId="{C1B30034-476F-4019-959E-3FBF69DA7461}" destId="{786146C7-4468-4A24-BC68-3E36A571712A}" srcOrd="0" destOrd="1" presId="urn:microsoft.com/office/officeart/2005/8/layout/target3"/>
    <dgm:cxn modelId="{5FC1249D-8ACF-4661-8253-A3AF3B64AF87}" srcId="{6C346DE8-C490-49E5-8A39-046AEE7159C4}" destId="{351BCC62-3906-423F-A47E-2725DC96EC95}" srcOrd="0" destOrd="0" parTransId="{EBF44B59-1F0A-4113-AC08-6562F630A4CD}" sibTransId="{BB4AFCD5-7164-47AA-B7C0-646672CC49C2}"/>
    <dgm:cxn modelId="{DC0F3272-0FEF-48EB-9A3E-461720FFC645}" type="presOf" srcId="{013345F9-D2AD-4729-BBF3-FDF71DB7AF84}" destId="{786146C7-4468-4A24-BC68-3E36A571712A}" srcOrd="0" destOrd="0" presId="urn:microsoft.com/office/officeart/2005/8/layout/target3"/>
    <dgm:cxn modelId="{609D8FAB-D15C-4A7B-8E2F-43498553110B}" srcId="{58E8ED74-5CCA-4CA7-ACED-8EF9A478741A}" destId="{51C24EE2-5939-4796-9017-D409F9018330}" srcOrd="1" destOrd="0" parTransId="{9B5EB93F-3516-4BB6-9AB7-10EE7A2B113C}" sibTransId="{8281A516-C85B-4F86-B76D-EF917BD53EE3}"/>
    <dgm:cxn modelId="{24D62C20-2949-4957-8375-9B5219AB02DA}" type="presOf" srcId="{E1512A20-7DE8-4B9F-AA0A-71B7196838E7}" destId="{03FF5A90-C034-491F-9B29-EDBCE16FB163}" srcOrd="0" destOrd="0" presId="urn:microsoft.com/office/officeart/2005/8/layout/target3"/>
    <dgm:cxn modelId="{2B0246C6-B4D6-4695-9715-ECAFD56492A4}" type="presOf" srcId="{6C346DE8-C490-49E5-8A39-046AEE7159C4}" destId="{7498EBD2-EBF5-4657-B12F-50DF7CE6FECE}" srcOrd="1" destOrd="0" presId="urn:microsoft.com/office/officeart/2005/8/layout/target3"/>
    <dgm:cxn modelId="{1110E5A6-5E9E-47AE-91BD-9859DCB24722}" type="presOf" srcId="{8E82ACB4-2395-4481-9069-44D144037447}" destId="{0AE917D7-8781-4852-93B0-EBA620E40DBB}" srcOrd="0" destOrd="0" presId="urn:microsoft.com/office/officeart/2005/8/layout/target3"/>
    <dgm:cxn modelId="{84D3B372-9588-4BBD-A9B5-0A1110ACDC74}" type="presOf" srcId="{351BCC62-3906-423F-A47E-2725DC96EC95}" destId="{794925F6-C029-48F7-A448-F117F84A5DB1}" srcOrd="0" destOrd="0" presId="urn:microsoft.com/office/officeart/2005/8/layout/target3"/>
    <dgm:cxn modelId="{4F88660C-73C5-438B-9E7E-2CC5D969EA24}" srcId="{58E8ED74-5CCA-4CA7-ACED-8EF9A478741A}" destId="{6C346DE8-C490-49E5-8A39-046AEE7159C4}" srcOrd="0" destOrd="0" parTransId="{DE8C3535-C317-46E3-9B16-AED023E29DFA}" sibTransId="{70D66C52-7E51-46E6-B7EB-AC103F953ACD}"/>
    <dgm:cxn modelId="{2C3360C3-3AB7-4711-94B6-7E434B427D92}" srcId="{6C346DE8-C490-49E5-8A39-046AEE7159C4}" destId="{EC70445C-A5A8-438F-A502-3998122EC361}" srcOrd="1" destOrd="0" parTransId="{815B31B3-EDD8-472B-BB99-2419CD754613}" sibTransId="{89233C9D-7E9F-40F7-9410-3647EEE6D43A}"/>
    <dgm:cxn modelId="{D6F72615-3AB0-46BE-9487-8B521BD82E50}" type="presOf" srcId="{51C24EE2-5939-4796-9017-D409F9018330}" destId="{3E80DE16-DC0A-4050-B938-AEFDFA750171}" srcOrd="1" destOrd="0" presId="urn:microsoft.com/office/officeart/2005/8/layout/target3"/>
    <dgm:cxn modelId="{08D14AF0-24AF-4AD0-AE02-B40828A09932}" srcId="{58E8ED74-5CCA-4CA7-ACED-8EF9A478741A}" destId="{8E82ACB4-2395-4481-9069-44D144037447}" srcOrd="2" destOrd="0" parTransId="{7D10984F-636D-46FD-A7DE-603ED5FFA897}" sibTransId="{3167C954-6A8D-4B10-9813-F88BF7E4494F}"/>
    <dgm:cxn modelId="{E3651DEF-445F-4E22-A19F-3482FB058679}" srcId="{8E82ACB4-2395-4481-9069-44D144037447}" destId="{E1512A20-7DE8-4B9F-AA0A-71B7196838E7}" srcOrd="0" destOrd="0" parTransId="{3E0A0C6C-AEBC-483F-BB81-5A436DCF23D4}" sibTransId="{0ED9C8D1-7659-4B31-B8E2-0B73AE91218B}"/>
    <dgm:cxn modelId="{9B4D5F62-E40C-4578-82D3-4CE08BB42793}" type="presOf" srcId="{51C24EE2-5939-4796-9017-D409F9018330}" destId="{F428311D-FFAE-4FAF-940F-8A1D859881D8}" srcOrd="0" destOrd="0" presId="urn:microsoft.com/office/officeart/2005/8/layout/target3"/>
    <dgm:cxn modelId="{966435E2-901B-49A0-98A0-21EAD53C9536}" type="presOf" srcId="{EC70445C-A5A8-438F-A502-3998122EC361}" destId="{794925F6-C029-48F7-A448-F117F84A5DB1}" srcOrd="0" destOrd="1" presId="urn:microsoft.com/office/officeart/2005/8/layout/target3"/>
    <dgm:cxn modelId="{99994799-7FA5-40C4-993E-AE90676B3C8F}" srcId="{8E82ACB4-2395-4481-9069-44D144037447}" destId="{21C63621-5F6A-4A12-8534-4FF662F6973C}" srcOrd="1" destOrd="0" parTransId="{BA2DD7AA-2A66-4DF3-9DC3-8A6E3263B02F}" sibTransId="{EEA82E36-654E-4F2C-9AEC-B27DBC0CED8D}"/>
    <dgm:cxn modelId="{5C2406C5-0F26-48D2-8EF0-A6E3A03DD65D}" srcId="{51C24EE2-5939-4796-9017-D409F9018330}" destId="{C1B30034-476F-4019-959E-3FBF69DA7461}" srcOrd="1" destOrd="0" parTransId="{5A41EEAF-9977-46DA-BFF8-32BB48336732}" sibTransId="{DA6EB892-4FAD-44C4-8BA2-053C1998DBA6}"/>
    <dgm:cxn modelId="{B25FF985-6EEA-4388-8C72-AB92D576C784}" type="presParOf" srcId="{20915DEB-FE73-4AB0-97E4-9BEE4B3C44A1}" destId="{64CE1CF2-436D-4D79-A7D5-87FD1AFCCEFC}" srcOrd="0" destOrd="0" presId="urn:microsoft.com/office/officeart/2005/8/layout/target3"/>
    <dgm:cxn modelId="{576C52C3-F303-4D02-9C0C-BC0E13EAB83B}" type="presParOf" srcId="{20915DEB-FE73-4AB0-97E4-9BEE4B3C44A1}" destId="{3364A945-053D-48C7-8C91-D0621754F155}" srcOrd="1" destOrd="0" presId="urn:microsoft.com/office/officeart/2005/8/layout/target3"/>
    <dgm:cxn modelId="{43BB84E0-0EE7-426D-8F70-95D049579723}" type="presParOf" srcId="{20915DEB-FE73-4AB0-97E4-9BEE4B3C44A1}" destId="{192BE085-3EE7-446C-89F5-079EB2BC7E46}" srcOrd="2" destOrd="0" presId="urn:microsoft.com/office/officeart/2005/8/layout/target3"/>
    <dgm:cxn modelId="{F3151842-E306-412F-BEBC-8AE9976A1059}" type="presParOf" srcId="{20915DEB-FE73-4AB0-97E4-9BEE4B3C44A1}" destId="{F12D6CCB-3B14-4E26-952A-FC80B02F12F3}" srcOrd="3" destOrd="0" presId="urn:microsoft.com/office/officeart/2005/8/layout/target3"/>
    <dgm:cxn modelId="{21DDC08B-1B79-4E29-A2C5-8B9FBFB3CC5E}" type="presParOf" srcId="{20915DEB-FE73-4AB0-97E4-9BEE4B3C44A1}" destId="{61F4A8E8-A88C-470C-8EB4-A5F2018710E0}" srcOrd="4" destOrd="0" presId="urn:microsoft.com/office/officeart/2005/8/layout/target3"/>
    <dgm:cxn modelId="{FF3D0EA4-1DA9-4BC0-8887-6438435EBBCD}" type="presParOf" srcId="{20915DEB-FE73-4AB0-97E4-9BEE4B3C44A1}" destId="{F428311D-FFAE-4FAF-940F-8A1D859881D8}" srcOrd="5" destOrd="0" presId="urn:microsoft.com/office/officeart/2005/8/layout/target3"/>
    <dgm:cxn modelId="{9A82902B-564D-462A-A082-658DD0117848}" type="presParOf" srcId="{20915DEB-FE73-4AB0-97E4-9BEE4B3C44A1}" destId="{3D16856C-69B1-472B-954B-EDB6E10002E7}" srcOrd="6" destOrd="0" presId="urn:microsoft.com/office/officeart/2005/8/layout/target3"/>
    <dgm:cxn modelId="{4319B17E-2B02-4639-913E-45E04DD2DB87}" type="presParOf" srcId="{20915DEB-FE73-4AB0-97E4-9BEE4B3C44A1}" destId="{F5504AB4-12F6-4CB5-A8A7-5F5F1FA94FB1}" srcOrd="7" destOrd="0" presId="urn:microsoft.com/office/officeart/2005/8/layout/target3"/>
    <dgm:cxn modelId="{C3223B0F-27E3-4CF4-8A88-F9F031FF38A2}" type="presParOf" srcId="{20915DEB-FE73-4AB0-97E4-9BEE4B3C44A1}" destId="{0AE917D7-8781-4852-93B0-EBA620E40DBB}" srcOrd="8" destOrd="0" presId="urn:microsoft.com/office/officeart/2005/8/layout/target3"/>
    <dgm:cxn modelId="{DECCC2CC-FAEF-4FFB-8ECE-6A73325D2399}" type="presParOf" srcId="{20915DEB-FE73-4AB0-97E4-9BEE4B3C44A1}" destId="{7498EBD2-EBF5-4657-B12F-50DF7CE6FECE}" srcOrd="9" destOrd="0" presId="urn:microsoft.com/office/officeart/2005/8/layout/target3"/>
    <dgm:cxn modelId="{9821BAEC-0780-4C96-88D6-0E062C8214E0}" type="presParOf" srcId="{20915DEB-FE73-4AB0-97E4-9BEE4B3C44A1}" destId="{794925F6-C029-48F7-A448-F117F84A5DB1}" srcOrd="10" destOrd="0" presId="urn:microsoft.com/office/officeart/2005/8/layout/target3"/>
    <dgm:cxn modelId="{E9718AD6-1C4A-4082-A0A2-114551BBFFD6}" type="presParOf" srcId="{20915DEB-FE73-4AB0-97E4-9BEE4B3C44A1}" destId="{3E80DE16-DC0A-4050-B938-AEFDFA750171}" srcOrd="11" destOrd="0" presId="urn:microsoft.com/office/officeart/2005/8/layout/target3"/>
    <dgm:cxn modelId="{BC80F190-0748-4346-A2DF-FF5775E998CD}" type="presParOf" srcId="{20915DEB-FE73-4AB0-97E4-9BEE4B3C44A1}" destId="{786146C7-4468-4A24-BC68-3E36A571712A}" srcOrd="12" destOrd="0" presId="urn:microsoft.com/office/officeart/2005/8/layout/target3"/>
    <dgm:cxn modelId="{126900F7-4170-4672-8349-89822A3B4445}" type="presParOf" srcId="{20915DEB-FE73-4AB0-97E4-9BEE4B3C44A1}" destId="{809421C9-E6A7-4F9B-90CD-DF46506B44FD}" srcOrd="13" destOrd="0" presId="urn:microsoft.com/office/officeart/2005/8/layout/target3"/>
    <dgm:cxn modelId="{DD195A8D-D122-4951-88EB-51766FF78186}" type="presParOf" srcId="{20915DEB-FE73-4AB0-97E4-9BEE4B3C44A1}" destId="{03FF5A90-C034-491F-9B29-EDBCE16FB16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22EFC-BDBB-4E81-A2E3-903DC36FECA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888B2BB-3405-4132-AFD2-47DFE1E36DD2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l" rtl="0"/>
          <a:r>
            <a:rPr lang="fr-FR" sz="2000" i="1" u="sng" dirty="0" smtClean="0">
              <a:latin typeface="Arial" pitchFamily="34" charset="0"/>
              <a:cs typeface="Arial" pitchFamily="34" charset="0"/>
            </a:rPr>
            <a:t>Réforme de 1998</a:t>
          </a:r>
        </a:p>
        <a:p>
          <a:pPr algn="l" rtl="0"/>
          <a:r>
            <a:rPr lang="fr-FR" sz="2000" b="1" dirty="0" smtClean="0">
              <a:latin typeface="Arial" pitchFamily="34" charset="0"/>
              <a:cs typeface="Arial" pitchFamily="34" charset="0"/>
            </a:rPr>
            <a:t>-</a:t>
          </a:r>
          <a:r>
            <a:rPr lang="fr-FR" sz="2000" dirty="0" smtClean="0">
              <a:latin typeface="Arial" pitchFamily="34" charset="0"/>
              <a:cs typeface="Arial" pitchFamily="34" charset="0"/>
            </a:rPr>
            <a:t>  refonte de la structure de l’industrie électrique,</a:t>
          </a:r>
        </a:p>
        <a:p>
          <a:pPr algn="l" rtl="0"/>
          <a:r>
            <a:rPr lang="fr-FR" sz="2000" b="1" dirty="0" smtClean="0">
              <a:latin typeface="Arial" pitchFamily="34" charset="0"/>
              <a:cs typeface="Arial" pitchFamily="34" charset="0"/>
            </a:rPr>
            <a:t>-</a:t>
          </a:r>
          <a:r>
            <a:rPr lang="fr-FR" sz="2000" dirty="0" smtClean="0">
              <a:latin typeface="Arial" pitchFamily="34" charset="0"/>
              <a:cs typeface="Arial" pitchFamily="34" charset="0"/>
            </a:rPr>
            <a:t>  institution d’un système de licences et de concessions,</a:t>
          </a:r>
        </a:p>
        <a:p>
          <a:pPr algn="l" rtl="0"/>
          <a:r>
            <a:rPr lang="fr-FR" sz="2000" b="1" dirty="0" smtClean="0">
              <a:latin typeface="Arial" pitchFamily="34" charset="0"/>
              <a:cs typeface="Arial" pitchFamily="34" charset="0"/>
            </a:rPr>
            <a:t>- </a:t>
          </a:r>
          <a:r>
            <a:rPr lang="fr-FR" sz="2000" dirty="0" smtClean="0">
              <a:latin typeface="Arial" pitchFamily="34" charset="0"/>
              <a:cs typeface="Arial" pitchFamily="34" charset="0"/>
            </a:rPr>
            <a:t> mise en place d’un organe de régulation indépendant,</a:t>
          </a:r>
        </a:p>
        <a:p>
          <a:pPr algn="l" rtl="0"/>
          <a:r>
            <a:rPr lang="fr-FR" sz="2000" b="1" dirty="0" smtClean="0">
              <a:latin typeface="Arial" pitchFamily="34" charset="0"/>
              <a:cs typeface="Arial" pitchFamily="34" charset="0"/>
            </a:rPr>
            <a:t>-</a:t>
          </a:r>
          <a:r>
            <a:rPr lang="fr-FR" sz="2000" dirty="0" smtClean="0">
              <a:latin typeface="Arial" pitchFamily="34" charset="0"/>
              <a:cs typeface="Arial" pitchFamily="34" charset="0"/>
            </a:rPr>
            <a:t>  changement du régime de propriété des lignes électriques, et,</a:t>
          </a:r>
        </a:p>
        <a:p>
          <a:pPr algn="l" rtl="0"/>
          <a:r>
            <a:rPr lang="fr-FR" sz="2000" b="1" dirty="0" smtClean="0">
              <a:latin typeface="Arial" pitchFamily="34" charset="0"/>
              <a:cs typeface="Arial" pitchFamily="34" charset="0"/>
            </a:rPr>
            <a:t>-</a:t>
          </a:r>
          <a:r>
            <a:rPr lang="fr-FR" sz="2000" dirty="0" smtClean="0">
              <a:latin typeface="Arial" pitchFamily="34" charset="0"/>
              <a:cs typeface="Arial" pitchFamily="34" charset="0"/>
            </a:rPr>
            <a:t>  création d’une agence dédiée à l’électrification rurale.</a:t>
          </a:r>
          <a:endParaRPr lang="fr-FR" sz="2000" dirty="0">
            <a:latin typeface="Arial" pitchFamily="34" charset="0"/>
            <a:cs typeface="Arial" pitchFamily="34" charset="0"/>
          </a:endParaRPr>
        </a:p>
      </dgm:t>
    </dgm:pt>
    <dgm:pt modelId="{7354553A-7E81-404F-A258-001C7D25DFBD}" type="parTrans" cxnId="{D10F9934-FEBF-4A17-997D-7219D16E5577}">
      <dgm:prSet/>
      <dgm:spPr/>
      <dgm:t>
        <a:bodyPr/>
        <a:lstStyle/>
        <a:p>
          <a:endParaRPr lang="fr-FR"/>
        </a:p>
      </dgm:t>
    </dgm:pt>
    <dgm:pt modelId="{A3ABD754-600B-4000-B2C6-B11CE2DD3562}" type="sibTrans" cxnId="{D10F9934-FEBF-4A17-997D-7219D16E5577}">
      <dgm:prSet/>
      <dgm:spPr/>
      <dgm:t>
        <a:bodyPr/>
        <a:lstStyle/>
        <a:p>
          <a:endParaRPr lang="fr-FR"/>
        </a:p>
      </dgm:t>
    </dgm:pt>
    <dgm:pt modelId="{A3D6BBEF-F335-4813-BAFB-265380AF26E8}" type="pres">
      <dgm:prSet presAssocID="{13522EFC-BDBB-4E81-A2E3-903DC36FECA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16421386-416A-4C71-BD00-F79D2053D6ED}" type="pres">
      <dgm:prSet presAssocID="{13522EFC-BDBB-4E81-A2E3-903DC36FECA5}" presName="pyramid" presStyleLbl="node1" presStyleIdx="0" presStyleCnt="1"/>
      <dgm:spPr/>
    </dgm:pt>
    <dgm:pt modelId="{A5692820-F260-424A-8BD2-A518AED6BBF0}" type="pres">
      <dgm:prSet presAssocID="{13522EFC-BDBB-4E81-A2E3-903DC36FECA5}" presName="theList" presStyleCnt="0"/>
      <dgm:spPr/>
    </dgm:pt>
    <dgm:pt modelId="{9D97E04D-A0A9-4495-882B-4669A62C6AB1}" type="pres">
      <dgm:prSet presAssocID="{C888B2BB-3405-4132-AFD2-47DFE1E36DD2}" presName="aNode" presStyleLbl="fgAcc1" presStyleIdx="0" presStyleCnt="1" custScaleX="233913" custScaleY="65458" custLinFactY="9754" custLinFactNeighborX="-5037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5FFB58-2A8E-411A-BEF1-B1DF542DE052}" type="pres">
      <dgm:prSet presAssocID="{C888B2BB-3405-4132-AFD2-47DFE1E36DD2}" presName="aSpace" presStyleCnt="0"/>
      <dgm:spPr/>
    </dgm:pt>
  </dgm:ptLst>
  <dgm:cxnLst>
    <dgm:cxn modelId="{D10F9934-FEBF-4A17-997D-7219D16E5577}" srcId="{13522EFC-BDBB-4E81-A2E3-903DC36FECA5}" destId="{C888B2BB-3405-4132-AFD2-47DFE1E36DD2}" srcOrd="0" destOrd="0" parTransId="{7354553A-7E81-404F-A258-001C7D25DFBD}" sibTransId="{A3ABD754-600B-4000-B2C6-B11CE2DD3562}"/>
    <dgm:cxn modelId="{EE3E6897-DC60-4886-BF6B-F91DD29307C9}" type="presOf" srcId="{13522EFC-BDBB-4E81-A2E3-903DC36FECA5}" destId="{A3D6BBEF-F335-4813-BAFB-265380AF26E8}" srcOrd="0" destOrd="0" presId="urn:microsoft.com/office/officeart/2005/8/layout/pyramid2"/>
    <dgm:cxn modelId="{63034B28-DFFD-4F1D-B1D5-DAF35A5138CE}" type="presOf" srcId="{C888B2BB-3405-4132-AFD2-47DFE1E36DD2}" destId="{9D97E04D-A0A9-4495-882B-4669A62C6AB1}" srcOrd="0" destOrd="0" presId="urn:microsoft.com/office/officeart/2005/8/layout/pyramid2"/>
    <dgm:cxn modelId="{ACD36BCB-BC15-437F-BEB5-AA71C31D5E6E}" type="presParOf" srcId="{A3D6BBEF-F335-4813-BAFB-265380AF26E8}" destId="{16421386-416A-4C71-BD00-F79D2053D6ED}" srcOrd="0" destOrd="0" presId="urn:microsoft.com/office/officeart/2005/8/layout/pyramid2"/>
    <dgm:cxn modelId="{562F70B1-BB65-4942-AEE8-3BA4356F87C0}" type="presParOf" srcId="{A3D6BBEF-F335-4813-BAFB-265380AF26E8}" destId="{A5692820-F260-424A-8BD2-A518AED6BBF0}" srcOrd="1" destOrd="0" presId="urn:microsoft.com/office/officeart/2005/8/layout/pyramid2"/>
    <dgm:cxn modelId="{B0DFDD5F-F570-4E93-AA7D-14D119F88293}" type="presParOf" srcId="{A5692820-F260-424A-8BD2-A518AED6BBF0}" destId="{9D97E04D-A0A9-4495-882B-4669A62C6AB1}" srcOrd="0" destOrd="0" presId="urn:microsoft.com/office/officeart/2005/8/layout/pyramid2"/>
    <dgm:cxn modelId="{D190A204-F841-4D9B-8FB6-C45919E3EDF6}" type="presParOf" srcId="{A5692820-F260-424A-8BD2-A518AED6BBF0}" destId="{955FFB58-2A8E-411A-BEF1-B1DF542DE05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522EFC-BDBB-4E81-A2E3-903DC36FECA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3D6BBEF-F335-4813-BAFB-265380AF26E8}" type="pres">
      <dgm:prSet presAssocID="{13522EFC-BDBB-4E81-A2E3-903DC36FECA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</dgm:ptLst>
  <dgm:cxnLst>
    <dgm:cxn modelId="{8B73BFEA-7B3E-4EE2-9B09-0A41F6FA2734}" type="presOf" srcId="{13522EFC-BDBB-4E81-A2E3-903DC36FECA5}" destId="{A3D6BBEF-F335-4813-BAFB-265380AF26E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2B0A21-801D-4CD2-ACB3-4FC56614E6F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7E62D4D-93D3-4693-BCFC-B00AE92A69A0}">
      <dgm:prSet phldrT="[Texte]" custT="1"/>
      <dgm:spPr/>
      <dgm:t>
        <a:bodyPr/>
        <a:lstStyle/>
        <a:p>
          <a:pPr marL="0" indent="0"/>
          <a:r>
            <a:rPr lang="fr-FR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Création d’un Département  ministériel chargé des énergies renouvelables</a:t>
          </a:r>
        </a:p>
        <a:p>
          <a:endParaRPr lang="fr-FR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C7170D3-F65C-462C-AA40-82F5E7310BF7}" type="parTrans" cxnId="{2C8D710C-3230-43E2-A977-4ED740E61184}">
      <dgm:prSet/>
      <dgm:spPr/>
      <dgm:t>
        <a:bodyPr/>
        <a:lstStyle/>
        <a:p>
          <a:endParaRPr lang="fr-FR"/>
        </a:p>
      </dgm:t>
    </dgm:pt>
    <dgm:pt modelId="{DFF61B74-D23D-495D-A602-609D62565860}" type="sibTrans" cxnId="{2C8D710C-3230-43E2-A977-4ED740E61184}">
      <dgm:prSet/>
      <dgm:spPr/>
      <dgm:t>
        <a:bodyPr/>
        <a:lstStyle/>
        <a:p>
          <a:endParaRPr lang="fr-FR"/>
        </a:p>
      </dgm:t>
    </dgm:pt>
    <dgm:pt modelId="{F21103CE-A25A-4622-BC49-D1A7B8E86BB7}">
      <dgm:prSet phldrT="[Texte]" custT="1"/>
      <dgm:spPr/>
      <dgm:t>
        <a:bodyPr/>
        <a:lstStyle/>
        <a:p>
          <a:pPr marL="0" indent="0"/>
          <a:r>
            <a:rPr lang="fr-FR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Nouvelle Politique Energétique avec entre autres axes stratégiques:</a:t>
          </a:r>
        </a:p>
        <a:p>
          <a:pPr marL="0" indent="0"/>
          <a:r>
            <a:rPr lang="fr-F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développement et exploitation des potentialités nationales, notamment dans le domaine des biocarburants et des énergies renouvelables</a:t>
          </a:r>
          <a:endParaRPr lang="fr-F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866FCD-2E5D-4D97-B32B-211DD7B5B43F}" type="parTrans" cxnId="{685BE593-675F-4656-A062-8F66CFE9AACB}">
      <dgm:prSet/>
      <dgm:spPr/>
      <dgm:t>
        <a:bodyPr/>
        <a:lstStyle/>
        <a:p>
          <a:endParaRPr lang="fr-FR"/>
        </a:p>
      </dgm:t>
    </dgm:pt>
    <dgm:pt modelId="{2BD18854-C8EE-4C6D-BD74-81C2726D70C0}" type="sibTrans" cxnId="{685BE593-675F-4656-A062-8F66CFE9AACB}">
      <dgm:prSet/>
      <dgm:spPr/>
      <dgm:t>
        <a:bodyPr/>
        <a:lstStyle/>
        <a:p>
          <a:endParaRPr lang="fr-FR"/>
        </a:p>
      </dgm:t>
    </dgm:pt>
    <dgm:pt modelId="{E1B90EAA-18A7-4A4C-8B37-F70C1DB91F81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Nouvelles orientations du secteur énergétique: mix énergétique associant le thermique, l’hydroélectricité, le charbon, le gaz et les énergies renouvelables</a:t>
          </a:r>
          <a:endParaRPr lang="fr-FR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E9255E8-064C-48CD-8A9B-7D2B2DB6AEE9}" type="parTrans" cxnId="{B041AF6A-CEA8-4921-9746-E0B8F71B88FA}">
      <dgm:prSet/>
      <dgm:spPr/>
      <dgm:t>
        <a:bodyPr/>
        <a:lstStyle/>
        <a:p>
          <a:endParaRPr lang="fr-FR"/>
        </a:p>
      </dgm:t>
    </dgm:pt>
    <dgm:pt modelId="{256C6E8E-6B6A-4EFD-8834-6C7E8FE7B2FC}" type="sibTrans" cxnId="{B041AF6A-CEA8-4921-9746-E0B8F71B88FA}">
      <dgm:prSet/>
      <dgm:spPr/>
      <dgm:t>
        <a:bodyPr/>
        <a:lstStyle/>
        <a:p>
          <a:endParaRPr lang="fr-FR"/>
        </a:p>
      </dgm:t>
    </dgm:pt>
    <dgm:pt modelId="{B23ECD17-3D15-4C8E-9300-338A2A0C90A2}" type="pres">
      <dgm:prSet presAssocID="{2D2B0A21-801D-4CD2-ACB3-4FC56614E6FC}" presName="arrowDiagram" presStyleCnt="0">
        <dgm:presLayoutVars>
          <dgm:chMax val="5"/>
          <dgm:dir/>
          <dgm:resizeHandles val="exact"/>
        </dgm:presLayoutVars>
      </dgm:prSet>
      <dgm:spPr/>
    </dgm:pt>
    <dgm:pt modelId="{AF4E7FB6-76FF-4592-8BFB-1DC98C71C67A}" type="pres">
      <dgm:prSet presAssocID="{2D2B0A21-801D-4CD2-ACB3-4FC56614E6FC}" presName="arrow" presStyleLbl="bgShp" presStyleIdx="0" presStyleCnt="1" custAng="21443743" custScaleX="113236" custScaleY="89340" custLinFactNeighborX="-596" custLinFactNeighborY="-10386"/>
      <dgm:spPr/>
    </dgm:pt>
    <dgm:pt modelId="{94A048DE-974B-469D-8871-26C7F9CFCBB9}" type="pres">
      <dgm:prSet presAssocID="{2D2B0A21-801D-4CD2-ACB3-4FC56614E6FC}" presName="arrowDiagram3" presStyleCnt="0"/>
      <dgm:spPr/>
    </dgm:pt>
    <dgm:pt modelId="{DA94760C-73C1-4056-976F-7D9791FE51DD}" type="pres">
      <dgm:prSet presAssocID="{17E62D4D-93D3-4693-BCFC-B00AE92A69A0}" presName="bullet3a" presStyleLbl="node1" presStyleIdx="0" presStyleCnt="3" custScaleX="428116" custScaleY="442929" custLinFactX="354017" custLinFactY="-236583" custLinFactNeighborX="400000" custLinFactNeighborY="-300000"/>
      <dgm:spPr/>
    </dgm:pt>
    <dgm:pt modelId="{73F6AAC7-1990-4918-AB7F-A9CF0255BF8D}" type="pres">
      <dgm:prSet presAssocID="{17E62D4D-93D3-4693-BCFC-B00AE92A69A0}" presName="textBox3a" presStyleLbl="revTx" presStyleIdx="0" presStyleCnt="3" custScaleX="265061" custScaleY="35647" custLinFactX="87482" custLinFactY="-1722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F3EEF3-2C09-4BA7-97C5-E88D021C287A}" type="pres">
      <dgm:prSet presAssocID="{F21103CE-A25A-4622-BC49-D1A7B8E86BB7}" presName="bullet3b" presStyleLbl="node1" presStyleIdx="1" presStyleCnt="3" custScaleX="213024" custScaleY="195507" custLinFactX="-300000" custLinFactY="187532" custLinFactNeighborX="-360467" custLinFactNeighborY="200000"/>
      <dgm:spPr/>
    </dgm:pt>
    <dgm:pt modelId="{4528AF30-3439-46BF-A5F6-2641F7ED4153}" type="pres">
      <dgm:prSet presAssocID="{F21103CE-A25A-4622-BC49-D1A7B8E86BB7}" presName="textBox3b" presStyleLbl="revTx" presStyleIdx="1" presStyleCnt="3" custScaleX="383100" custScaleY="40330" custLinFactNeighborX="62401" custLinFactNeighborY="312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9300C8-FB91-4762-91A3-BEA6955AB940}" type="pres">
      <dgm:prSet presAssocID="{E1B90EAA-18A7-4A4C-8B37-F70C1DB91F81}" presName="bullet3c" presStyleLbl="node1" presStyleIdx="2" presStyleCnt="3" custScaleX="214934" custScaleY="206963" custLinFactY="-90229" custLinFactNeighborX="-57035" custLinFactNeighborY="-100000"/>
      <dgm:spPr/>
    </dgm:pt>
    <dgm:pt modelId="{BF4D2B90-217C-422E-9F25-8187E366FB04}" type="pres">
      <dgm:prSet presAssocID="{E1B90EAA-18A7-4A4C-8B37-F70C1DB91F81}" presName="textBox3c" presStyleLbl="revTx" presStyleIdx="2" presStyleCnt="3" custScaleX="237864" custScaleY="41844" custLinFactX="-100000" custLinFactNeighborX="-140747" custLinFactNeighborY="-714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8D710C-3230-43E2-A977-4ED740E61184}" srcId="{2D2B0A21-801D-4CD2-ACB3-4FC56614E6FC}" destId="{17E62D4D-93D3-4693-BCFC-B00AE92A69A0}" srcOrd="0" destOrd="0" parTransId="{BC7170D3-F65C-462C-AA40-82F5E7310BF7}" sibTransId="{DFF61B74-D23D-495D-A602-609D62565860}"/>
    <dgm:cxn modelId="{CE568100-1452-4600-884C-7272AF0F303B}" type="presOf" srcId="{F21103CE-A25A-4622-BC49-D1A7B8E86BB7}" destId="{4528AF30-3439-46BF-A5F6-2641F7ED4153}" srcOrd="0" destOrd="0" presId="urn:microsoft.com/office/officeart/2005/8/layout/arrow2"/>
    <dgm:cxn modelId="{B041AF6A-CEA8-4921-9746-E0B8F71B88FA}" srcId="{2D2B0A21-801D-4CD2-ACB3-4FC56614E6FC}" destId="{E1B90EAA-18A7-4A4C-8B37-F70C1DB91F81}" srcOrd="2" destOrd="0" parTransId="{FE9255E8-064C-48CD-8A9B-7D2B2DB6AEE9}" sibTransId="{256C6E8E-6B6A-4EFD-8834-6C7E8FE7B2FC}"/>
    <dgm:cxn modelId="{D15D3D70-7C95-4A95-8AA4-8E47E1C36721}" type="presOf" srcId="{17E62D4D-93D3-4693-BCFC-B00AE92A69A0}" destId="{73F6AAC7-1990-4918-AB7F-A9CF0255BF8D}" srcOrd="0" destOrd="0" presId="urn:microsoft.com/office/officeart/2005/8/layout/arrow2"/>
    <dgm:cxn modelId="{62A0A2F8-CC83-4F38-8C96-D718400A0059}" type="presOf" srcId="{E1B90EAA-18A7-4A4C-8B37-F70C1DB91F81}" destId="{BF4D2B90-217C-422E-9F25-8187E366FB04}" srcOrd="0" destOrd="0" presId="urn:microsoft.com/office/officeart/2005/8/layout/arrow2"/>
    <dgm:cxn modelId="{3E449753-9C50-4684-86FB-C281C2BCE6A2}" type="presOf" srcId="{2D2B0A21-801D-4CD2-ACB3-4FC56614E6FC}" destId="{B23ECD17-3D15-4C8E-9300-338A2A0C90A2}" srcOrd="0" destOrd="0" presId="urn:microsoft.com/office/officeart/2005/8/layout/arrow2"/>
    <dgm:cxn modelId="{685BE593-675F-4656-A062-8F66CFE9AACB}" srcId="{2D2B0A21-801D-4CD2-ACB3-4FC56614E6FC}" destId="{F21103CE-A25A-4622-BC49-D1A7B8E86BB7}" srcOrd="1" destOrd="0" parTransId="{CA866FCD-2E5D-4D97-B32B-211DD7B5B43F}" sibTransId="{2BD18854-C8EE-4C6D-BD74-81C2726D70C0}"/>
    <dgm:cxn modelId="{42004B64-EA33-45FC-8467-A4BA3B00CC60}" type="presParOf" srcId="{B23ECD17-3D15-4C8E-9300-338A2A0C90A2}" destId="{AF4E7FB6-76FF-4592-8BFB-1DC98C71C67A}" srcOrd="0" destOrd="0" presId="urn:microsoft.com/office/officeart/2005/8/layout/arrow2"/>
    <dgm:cxn modelId="{60190097-1188-4426-A5F4-8B5B1E3EC6A2}" type="presParOf" srcId="{B23ECD17-3D15-4C8E-9300-338A2A0C90A2}" destId="{94A048DE-974B-469D-8871-26C7F9CFCBB9}" srcOrd="1" destOrd="0" presId="urn:microsoft.com/office/officeart/2005/8/layout/arrow2"/>
    <dgm:cxn modelId="{EFB0E847-0DDB-4AB0-8C03-CEEE677157CA}" type="presParOf" srcId="{94A048DE-974B-469D-8871-26C7F9CFCBB9}" destId="{DA94760C-73C1-4056-976F-7D9791FE51DD}" srcOrd="0" destOrd="0" presId="urn:microsoft.com/office/officeart/2005/8/layout/arrow2"/>
    <dgm:cxn modelId="{99278700-E9B0-4F2F-B87B-7AAD72789FF1}" type="presParOf" srcId="{94A048DE-974B-469D-8871-26C7F9CFCBB9}" destId="{73F6AAC7-1990-4918-AB7F-A9CF0255BF8D}" srcOrd="1" destOrd="0" presId="urn:microsoft.com/office/officeart/2005/8/layout/arrow2"/>
    <dgm:cxn modelId="{E96F9751-DB66-4775-9AFE-493E053F287F}" type="presParOf" srcId="{94A048DE-974B-469D-8871-26C7F9CFCBB9}" destId="{74F3EEF3-2C09-4BA7-97C5-E88D021C287A}" srcOrd="2" destOrd="0" presId="urn:microsoft.com/office/officeart/2005/8/layout/arrow2"/>
    <dgm:cxn modelId="{BC3CD8CB-1C7B-4A19-9C66-4F53E1752FBC}" type="presParOf" srcId="{94A048DE-974B-469D-8871-26C7F9CFCBB9}" destId="{4528AF30-3439-46BF-A5F6-2641F7ED4153}" srcOrd="3" destOrd="0" presId="urn:microsoft.com/office/officeart/2005/8/layout/arrow2"/>
    <dgm:cxn modelId="{4909BE74-BAF9-413B-B60D-EF778C159607}" type="presParOf" srcId="{94A048DE-974B-469D-8871-26C7F9CFCBB9}" destId="{9F9300C8-FB91-4762-91A3-BEA6955AB940}" srcOrd="4" destOrd="0" presId="urn:microsoft.com/office/officeart/2005/8/layout/arrow2"/>
    <dgm:cxn modelId="{19074C4D-E516-4204-99F3-3F447543E8F8}" type="presParOf" srcId="{94A048DE-974B-469D-8871-26C7F9CFCBB9}" destId="{BF4D2B90-217C-422E-9F25-8187E366FB0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A063B0-EF14-4E97-AD35-1AD773B96F20}" type="doc">
      <dgm:prSet loTypeId="urn:microsoft.com/office/officeart/2005/8/layout/matrix1" loCatId="matrix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CFE6175B-5777-4820-AB83-A3BAB1BC3A3B}">
      <dgm:prSet phldrT="[Texte]"/>
      <dgm:spPr>
        <a:solidFill>
          <a:srgbClr val="00B050"/>
        </a:solidFill>
      </dgm:spPr>
      <dgm:t>
        <a:bodyPr/>
        <a:lstStyle/>
        <a:p>
          <a:r>
            <a:rPr lang="fr-FR" b="1" dirty="0" smtClean="0"/>
            <a:t>LOI D’ORIENTATION </a:t>
          </a:r>
        </a:p>
        <a:p>
          <a:r>
            <a:rPr lang="fr-FR" b="1" dirty="0" smtClean="0"/>
            <a:t>FILIERE DES BIOCARBURANTS</a:t>
          </a:r>
        </a:p>
        <a:p>
          <a:r>
            <a:rPr lang="fr-FR" b="1" dirty="0" smtClean="0"/>
            <a:t>(décembre 2010)</a:t>
          </a:r>
        </a:p>
      </dgm:t>
    </dgm:pt>
    <dgm:pt modelId="{F933E4B5-8B3A-42EE-82CB-71D8C7612F02}" type="parTrans" cxnId="{47AC0E31-9160-48F8-BDD7-A9931E52191A}">
      <dgm:prSet/>
      <dgm:spPr/>
      <dgm:t>
        <a:bodyPr/>
        <a:lstStyle/>
        <a:p>
          <a:endParaRPr lang="fr-FR"/>
        </a:p>
      </dgm:t>
    </dgm:pt>
    <dgm:pt modelId="{FBF7C26B-2830-4731-B7BA-3283526C3262}" type="sibTrans" cxnId="{47AC0E31-9160-48F8-BDD7-A9931E52191A}">
      <dgm:prSet/>
      <dgm:spPr/>
      <dgm:t>
        <a:bodyPr/>
        <a:lstStyle/>
        <a:p>
          <a:endParaRPr lang="fr-FR"/>
        </a:p>
      </dgm:t>
    </dgm:pt>
    <dgm:pt modelId="{3B7AC9D5-CE08-4CF1-9250-9A92EC696746}">
      <dgm:prSet phldrT="[Texte]" phldr="1"/>
      <dgm:spPr/>
      <dgm:t>
        <a:bodyPr/>
        <a:lstStyle/>
        <a:p>
          <a:endParaRPr lang="fr-FR"/>
        </a:p>
      </dgm:t>
    </dgm:pt>
    <dgm:pt modelId="{C3ED65AB-5D1F-48C2-B645-D62DFEF0DCAB}" type="parTrans" cxnId="{F9C05384-788C-41D0-8B4C-8932ADF76DE0}">
      <dgm:prSet/>
      <dgm:spPr/>
      <dgm:t>
        <a:bodyPr/>
        <a:lstStyle/>
        <a:p>
          <a:endParaRPr lang="fr-FR"/>
        </a:p>
      </dgm:t>
    </dgm:pt>
    <dgm:pt modelId="{344D41E3-1B33-410F-912D-9162C86998E1}" type="sibTrans" cxnId="{F9C05384-788C-41D0-8B4C-8932ADF76DE0}">
      <dgm:prSet/>
      <dgm:spPr/>
      <dgm:t>
        <a:bodyPr/>
        <a:lstStyle/>
        <a:p>
          <a:endParaRPr lang="fr-FR"/>
        </a:p>
      </dgm:t>
    </dgm:pt>
    <dgm:pt modelId="{7E548483-3F19-4741-B321-BCBD44C70C0F}">
      <dgm:prSet phldrT="[Texte]" custT="1"/>
      <dgm:spPr/>
      <dgm:t>
        <a:bodyPr/>
        <a:lstStyle/>
        <a:p>
          <a:pPr>
            <a:lnSpc>
              <a:spcPct val="90000"/>
            </a:lnSpc>
          </a:pPr>
          <a:endParaRPr lang="fr-FR" sz="1400" b="1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fr-FR" sz="1400" b="1" dirty="0" smtClean="0">
              <a:latin typeface="Arial" pitchFamily="34" charset="0"/>
              <a:cs typeface="Arial" pitchFamily="34" charset="0"/>
              <a:sym typeface="Wingdings"/>
            </a:rPr>
            <a:t> </a:t>
          </a:r>
          <a:r>
            <a:rPr lang="fr-FR" sz="1400" b="1" dirty="0" smtClean="0">
              <a:latin typeface="Arial" pitchFamily="34" charset="0"/>
              <a:cs typeface="Arial" pitchFamily="34" charset="0"/>
            </a:rPr>
            <a:t>Conditions d’achat et de rémunération</a:t>
          </a:r>
        </a:p>
        <a:p>
          <a:pPr>
            <a:lnSpc>
              <a:spcPct val="100000"/>
            </a:lnSpc>
          </a:pPr>
          <a:r>
            <a:rPr lang="fr-FR" sz="1400" b="1" dirty="0" smtClean="0">
              <a:latin typeface="Arial" pitchFamily="34" charset="0"/>
              <a:cs typeface="Arial" pitchFamily="34" charset="0"/>
            </a:rPr>
            <a:t> de l’électricité produite à partir des sources d’énergie renouvelable par des centrales et leur raccordement au réseau</a:t>
          </a:r>
        </a:p>
        <a:p>
          <a:pPr algn="l">
            <a:lnSpc>
              <a:spcPct val="100000"/>
            </a:lnSpc>
          </a:pPr>
          <a:r>
            <a:rPr lang="fr-FR" sz="1400" b="1" dirty="0" smtClean="0">
              <a:latin typeface="Arial" pitchFamily="34" charset="0"/>
              <a:cs typeface="Arial" pitchFamily="34" charset="0"/>
              <a:sym typeface="Wingdings"/>
            </a:rPr>
            <a:t> </a:t>
          </a:r>
          <a:r>
            <a:rPr lang="fr-FR" sz="1400" b="1" dirty="0" smtClean="0">
              <a:latin typeface="Arial" pitchFamily="34" charset="0"/>
              <a:cs typeface="Arial" pitchFamily="34" charset="0"/>
            </a:rPr>
            <a:t>Conditions d’achat et de rémunération du surplus d’énergie électrique d’origine renouvelable résultant d’une production pour consommation propre</a:t>
          </a:r>
        </a:p>
        <a:p>
          <a:pPr algn="l">
            <a:lnSpc>
              <a:spcPct val="90000"/>
            </a:lnSpc>
          </a:pPr>
          <a:endParaRPr lang="fr-FR" sz="1200" dirty="0" smtClean="0">
            <a:latin typeface="Arial" pitchFamily="34" charset="0"/>
            <a:cs typeface="Arial" pitchFamily="34" charset="0"/>
          </a:endParaRPr>
        </a:p>
        <a:p>
          <a:pPr algn="ctr">
            <a:lnSpc>
              <a:spcPct val="90000"/>
            </a:lnSpc>
          </a:pPr>
          <a:endParaRPr lang="fr-FR" sz="1200" dirty="0">
            <a:latin typeface="Arial" pitchFamily="34" charset="0"/>
            <a:cs typeface="Arial" pitchFamily="34" charset="0"/>
          </a:endParaRPr>
        </a:p>
      </dgm:t>
    </dgm:pt>
    <dgm:pt modelId="{57703FC5-F7DB-4B0C-9A84-01A7BDFCE9B9}" type="sibTrans" cxnId="{D2C1B05A-58A4-40EC-A9B6-684454B10C43}">
      <dgm:prSet/>
      <dgm:spPr/>
      <dgm:t>
        <a:bodyPr/>
        <a:lstStyle/>
        <a:p>
          <a:endParaRPr lang="fr-FR"/>
        </a:p>
      </dgm:t>
    </dgm:pt>
    <dgm:pt modelId="{1EE45CD8-2D73-471D-A4A0-D4F7F39C310A}" type="parTrans" cxnId="{D2C1B05A-58A4-40EC-A9B6-684454B10C43}">
      <dgm:prSet/>
      <dgm:spPr/>
      <dgm:t>
        <a:bodyPr/>
        <a:lstStyle/>
        <a:p>
          <a:endParaRPr lang="fr-FR"/>
        </a:p>
      </dgm:t>
    </dgm:pt>
    <dgm:pt modelId="{2433CD92-137B-4C92-910F-E34901E701EF}">
      <dgm:prSet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400" b="1" dirty="0" smtClean="0">
              <a:latin typeface="Arial" pitchFamily="34" charset="0"/>
              <a:cs typeface="Arial" pitchFamily="34" charset="0"/>
              <a:sym typeface="Wingdings"/>
            </a:rPr>
            <a:t>SEGMENTS D’APPLICATION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fr-FR" sz="1400" b="1" dirty="0" smtClean="0">
            <a:latin typeface="Arial" pitchFamily="34" charset="0"/>
            <a:cs typeface="Arial" pitchFamily="34" charset="0"/>
            <a:sym typeface="Wingdings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400" b="1" dirty="0" smtClean="0">
              <a:latin typeface="Arial" pitchFamily="34" charset="0"/>
              <a:cs typeface="Arial" pitchFamily="34" charset="0"/>
              <a:sym typeface="Wingdings"/>
            </a:rPr>
            <a:t>        Production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400" b="1" dirty="0" smtClean="0">
              <a:latin typeface="Arial" pitchFamily="34" charset="0"/>
              <a:cs typeface="Arial" pitchFamily="34" charset="0"/>
              <a:sym typeface="Wingdings"/>
            </a:rPr>
            <a:t>       Transformation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400" b="1" dirty="0" smtClean="0">
              <a:latin typeface="Arial" pitchFamily="34" charset="0"/>
              <a:cs typeface="Arial" pitchFamily="34" charset="0"/>
              <a:sym typeface="Wingdings"/>
            </a:rPr>
            <a:t>       Stockage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400" b="1" dirty="0" smtClean="0">
              <a:latin typeface="Arial" pitchFamily="34" charset="0"/>
              <a:cs typeface="Arial" pitchFamily="34" charset="0"/>
              <a:sym typeface="Wingdings"/>
            </a:rPr>
            <a:t>       Transport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400" b="1" dirty="0" smtClean="0">
              <a:latin typeface="Arial" pitchFamily="34" charset="0"/>
              <a:cs typeface="Arial" pitchFamily="34" charset="0"/>
              <a:sym typeface="Wingdings"/>
            </a:rPr>
            <a:t>       Commercialisation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400" b="1" dirty="0" smtClean="0">
              <a:latin typeface="Arial" pitchFamily="34" charset="0"/>
              <a:cs typeface="Arial" pitchFamily="34" charset="0"/>
              <a:sym typeface="Wingdings"/>
            </a:rPr>
            <a:t>       Distribution</a:t>
          </a:r>
        </a:p>
      </dgm:t>
    </dgm:pt>
    <dgm:pt modelId="{78A7A3C7-BC4A-4F41-BF26-D067F7392EE0}" type="parTrans" cxnId="{EFC2C005-3F78-4D2C-A654-9975C9B5734B}">
      <dgm:prSet/>
      <dgm:spPr/>
      <dgm:t>
        <a:bodyPr/>
        <a:lstStyle/>
        <a:p>
          <a:endParaRPr lang="fr-FR"/>
        </a:p>
      </dgm:t>
    </dgm:pt>
    <dgm:pt modelId="{87554850-0C67-4990-8B58-6D5FDCA51C75}" type="sibTrans" cxnId="{EFC2C005-3F78-4D2C-A654-9975C9B5734B}">
      <dgm:prSet/>
      <dgm:spPr/>
      <dgm:t>
        <a:bodyPr/>
        <a:lstStyle/>
        <a:p>
          <a:endParaRPr lang="fr-FR"/>
        </a:p>
      </dgm:t>
    </dgm:pt>
    <dgm:pt modelId="{2F5F67F1-13C8-46E4-B093-DA694FCF69B6}">
      <dgm:prSet custT="1"/>
      <dgm:spPr/>
      <dgm:t>
        <a:bodyPr/>
        <a:lstStyle/>
        <a:p>
          <a:endParaRPr lang="fr-FR"/>
        </a:p>
      </dgm:t>
    </dgm:pt>
    <dgm:pt modelId="{BB259F67-8997-46E3-81D1-1AE033FFDC04}" type="parTrans" cxnId="{FDC9947D-2BEE-403A-940F-B983713FA88A}">
      <dgm:prSet/>
      <dgm:spPr/>
      <dgm:t>
        <a:bodyPr/>
        <a:lstStyle/>
        <a:p>
          <a:endParaRPr lang="fr-FR"/>
        </a:p>
      </dgm:t>
    </dgm:pt>
    <dgm:pt modelId="{9778F70C-2117-438D-ADA6-54110FC8E094}" type="sibTrans" cxnId="{FDC9947D-2BEE-403A-940F-B983713FA88A}">
      <dgm:prSet/>
      <dgm:spPr/>
      <dgm:t>
        <a:bodyPr/>
        <a:lstStyle/>
        <a:p>
          <a:endParaRPr lang="fr-FR"/>
        </a:p>
      </dgm:t>
    </dgm:pt>
    <dgm:pt modelId="{E39490AA-1228-4E88-B00A-31A88C534DD6}">
      <dgm:prSet custT="1"/>
      <dgm:spPr/>
      <dgm:t>
        <a:bodyPr/>
        <a:lstStyle/>
        <a:p>
          <a:endParaRPr lang="fr-FR"/>
        </a:p>
      </dgm:t>
    </dgm:pt>
    <dgm:pt modelId="{36565843-C190-4A77-A328-30A2A914FB45}" type="parTrans" cxnId="{9D37FBC6-D1E1-42FD-BC09-2F2F1E9A1F80}">
      <dgm:prSet/>
      <dgm:spPr/>
      <dgm:t>
        <a:bodyPr/>
        <a:lstStyle/>
        <a:p>
          <a:endParaRPr lang="fr-FR"/>
        </a:p>
      </dgm:t>
    </dgm:pt>
    <dgm:pt modelId="{C4AF38E5-00D7-49E0-803C-D07995C9ABCB}" type="sibTrans" cxnId="{9D37FBC6-D1E1-42FD-BC09-2F2F1E9A1F80}">
      <dgm:prSet/>
      <dgm:spPr/>
      <dgm:t>
        <a:bodyPr/>
        <a:lstStyle/>
        <a:p>
          <a:endParaRPr lang="fr-FR"/>
        </a:p>
      </dgm:t>
    </dgm:pt>
    <dgm:pt modelId="{435EE752-DB32-4AEC-BA0B-5F775796354F}">
      <dgm:prSet phldrT="[Texte]"/>
      <dgm:spPr>
        <a:solidFill>
          <a:srgbClr val="92D050"/>
        </a:solidFill>
      </dgm:spPr>
      <dgm:t>
        <a:bodyPr/>
        <a:lstStyle/>
        <a:p>
          <a:r>
            <a:rPr lang="fr-FR" b="1" dirty="0" smtClean="0"/>
            <a:t>LOI D’ORIENTATION </a:t>
          </a:r>
        </a:p>
        <a:p>
          <a:r>
            <a:rPr lang="fr-FR" b="1" dirty="0" smtClean="0"/>
            <a:t> ENERGIES RENOUVELABLES</a:t>
          </a:r>
        </a:p>
        <a:p>
          <a:r>
            <a:rPr lang="fr-FR" b="1" dirty="0" smtClean="0"/>
            <a:t>(décembre 2010) </a:t>
          </a:r>
          <a:endParaRPr lang="fr-FR" b="1" dirty="0"/>
        </a:p>
      </dgm:t>
    </dgm:pt>
    <dgm:pt modelId="{AA53F360-E36F-418B-99A2-58B47BD4D13D}" type="sibTrans" cxnId="{08D2802D-755C-4C79-8F38-3472CD497F7F}">
      <dgm:prSet/>
      <dgm:spPr/>
      <dgm:t>
        <a:bodyPr/>
        <a:lstStyle/>
        <a:p>
          <a:endParaRPr lang="fr-FR"/>
        </a:p>
      </dgm:t>
    </dgm:pt>
    <dgm:pt modelId="{250A0C94-6B6E-45B3-8337-B6122799EE5D}" type="parTrans" cxnId="{08D2802D-755C-4C79-8F38-3472CD497F7F}">
      <dgm:prSet/>
      <dgm:spPr/>
      <dgm:t>
        <a:bodyPr/>
        <a:lstStyle/>
        <a:p>
          <a:endParaRPr lang="fr-FR"/>
        </a:p>
      </dgm:t>
    </dgm:pt>
    <dgm:pt modelId="{BB0FE524-DB72-4B48-BEBD-6EA90BE94E5C}">
      <dgm:prSet phldrT="[Texte]"/>
      <dgm:spPr/>
      <dgm:t>
        <a:bodyPr/>
        <a:lstStyle/>
        <a:p>
          <a:pPr rtl="0"/>
          <a:r>
            <a:rPr lang="fr-FR" b="1" i="1" u="sng" dirty="0" smtClean="0">
              <a:latin typeface="Arial" pitchFamily="34" charset="0"/>
              <a:cs typeface="Arial" pitchFamily="34" charset="0"/>
            </a:rPr>
            <a:t>2010</a:t>
          </a:r>
        </a:p>
        <a:p>
          <a:pPr rtl="0"/>
          <a:r>
            <a:rPr lang="fr-FR" i="1" u="sng" dirty="0" smtClean="0">
              <a:latin typeface="Arial" pitchFamily="34" charset="0"/>
              <a:cs typeface="Arial" pitchFamily="34" charset="0"/>
            </a:rPr>
            <a:t>Mise en place d’un Cadre législatif  &amp; réglementaire sur les </a:t>
          </a:r>
          <a:r>
            <a:rPr lang="fr-FR" i="1" u="sng" dirty="0" err="1" smtClean="0">
              <a:latin typeface="Arial" pitchFamily="34" charset="0"/>
              <a:cs typeface="Arial" pitchFamily="34" charset="0"/>
            </a:rPr>
            <a:t>EnR</a:t>
          </a:r>
          <a:endParaRPr lang="fr-FR" dirty="0"/>
        </a:p>
      </dgm:t>
    </dgm:pt>
    <dgm:pt modelId="{6E788F0E-DFCA-419F-ABD0-8C120DB684FD}" type="sibTrans" cxnId="{D93B42D7-3122-4D73-9F13-379A39A8D4EC}">
      <dgm:prSet/>
      <dgm:spPr/>
      <dgm:t>
        <a:bodyPr/>
        <a:lstStyle/>
        <a:p>
          <a:endParaRPr lang="fr-FR"/>
        </a:p>
      </dgm:t>
    </dgm:pt>
    <dgm:pt modelId="{5266655B-E8B9-4949-9E7C-D02BB85563DF}" type="parTrans" cxnId="{D93B42D7-3122-4D73-9F13-379A39A8D4EC}">
      <dgm:prSet/>
      <dgm:spPr/>
      <dgm:t>
        <a:bodyPr/>
        <a:lstStyle/>
        <a:p>
          <a:endParaRPr lang="fr-FR"/>
        </a:p>
      </dgm:t>
    </dgm:pt>
    <dgm:pt modelId="{B43A23A7-52F7-44DF-957E-36B4C6D06A35}" type="pres">
      <dgm:prSet presAssocID="{33A063B0-EF14-4E97-AD35-1AD773B96F2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E77067F-78F7-49EF-98C6-9E54D26D0E3B}" type="pres">
      <dgm:prSet presAssocID="{33A063B0-EF14-4E97-AD35-1AD773B96F20}" presName="matrix" presStyleCnt="0"/>
      <dgm:spPr/>
      <dgm:t>
        <a:bodyPr/>
        <a:lstStyle/>
        <a:p>
          <a:endParaRPr lang="fr-FR"/>
        </a:p>
      </dgm:t>
    </dgm:pt>
    <dgm:pt modelId="{A746776D-8085-49B6-9DE6-8A759258C2B9}" type="pres">
      <dgm:prSet presAssocID="{33A063B0-EF14-4E97-AD35-1AD773B96F20}" presName="tile1" presStyleLbl="node1" presStyleIdx="0" presStyleCnt="4" custLinFactNeighborX="-2362" custLinFactNeighborY="-31893"/>
      <dgm:spPr/>
      <dgm:t>
        <a:bodyPr/>
        <a:lstStyle/>
        <a:p>
          <a:endParaRPr lang="fr-FR"/>
        </a:p>
      </dgm:t>
    </dgm:pt>
    <dgm:pt modelId="{B5AE38EB-A504-4580-A40E-01919C9122DB}" type="pres">
      <dgm:prSet presAssocID="{33A063B0-EF14-4E97-AD35-1AD773B96F2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9707DF-910B-453E-9F43-5FF561FA92DC}" type="pres">
      <dgm:prSet presAssocID="{33A063B0-EF14-4E97-AD35-1AD773B96F20}" presName="tile2" presStyleLbl="node1" presStyleIdx="1" presStyleCnt="4" custLinFactNeighborY="-3544"/>
      <dgm:spPr/>
      <dgm:t>
        <a:bodyPr/>
        <a:lstStyle/>
        <a:p>
          <a:endParaRPr lang="fr-FR"/>
        </a:p>
      </dgm:t>
    </dgm:pt>
    <dgm:pt modelId="{59E03392-39DA-480D-BFCE-A7ABE49DB172}" type="pres">
      <dgm:prSet presAssocID="{33A063B0-EF14-4E97-AD35-1AD773B96F2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10A33E-3C21-4165-AF54-927379F66BEA}" type="pres">
      <dgm:prSet presAssocID="{33A063B0-EF14-4E97-AD35-1AD773B96F20}" presName="tile3" presStyleLbl="node1" presStyleIdx="2" presStyleCnt="4"/>
      <dgm:spPr/>
      <dgm:t>
        <a:bodyPr/>
        <a:lstStyle/>
        <a:p>
          <a:endParaRPr lang="fr-FR"/>
        </a:p>
      </dgm:t>
    </dgm:pt>
    <dgm:pt modelId="{1872C75C-5252-4F97-A9A4-F1CCA2A8A8CA}" type="pres">
      <dgm:prSet presAssocID="{33A063B0-EF14-4E97-AD35-1AD773B96F2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93EF93-F20D-420A-A6EE-FBEA99D596C4}" type="pres">
      <dgm:prSet presAssocID="{33A063B0-EF14-4E97-AD35-1AD773B96F20}" presName="tile4" presStyleLbl="node1" presStyleIdx="3" presStyleCnt="4" custLinFactNeighborY="3125"/>
      <dgm:spPr/>
      <dgm:t>
        <a:bodyPr/>
        <a:lstStyle/>
        <a:p>
          <a:endParaRPr lang="fr-FR"/>
        </a:p>
      </dgm:t>
    </dgm:pt>
    <dgm:pt modelId="{620991CD-7442-48BC-A490-6CDFB2A94E57}" type="pres">
      <dgm:prSet presAssocID="{33A063B0-EF14-4E97-AD35-1AD773B96F2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C6B896-B26E-4EAD-98AB-5C65571817F3}" type="pres">
      <dgm:prSet presAssocID="{33A063B0-EF14-4E97-AD35-1AD773B96F20}" presName="centerTile" presStyleLbl="fgShp" presStyleIdx="0" presStyleCnt="1" custScaleX="178535" custLinFactNeighborY="-1875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9D0B9ADB-4B41-4BAE-9B3C-BBE8E30B08A6}" type="presOf" srcId="{CFE6175B-5777-4820-AB83-A3BAB1BC3A3B}" destId="{59E03392-39DA-480D-BFCE-A7ABE49DB172}" srcOrd="1" destOrd="0" presId="urn:microsoft.com/office/officeart/2005/8/layout/matrix1"/>
    <dgm:cxn modelId="{C052A859-4447-4CA3-86F2-4E2421D44096}" type="presOf" srcId="{2433CD92-137B-4C92-910F-E34901E701EF}" destId="{620991CD-7442-48BC-A490-6CDFB2A94E57}" srcOrd="1" destOrd="0" presId="urn:microsoft.com/office/officeart/2005/8/layout/matrix1"/>
    <dgm:cxn modelId="{1AF90443-48D6-46BF-9CAA-ABD48838A37F}" type="presOf" srcId="{2433CD92-137B-4C92-910F-E34901E701EF}" destId="{4993EF93-F20D-420A-A6EE-FBEA99D596C4}" srcOrd="0" destOrd="0" presId="urn:microsoft.com/office/officeart/2005/8/layout/matrix1"/>
    <dgm:cxn modelId="{FDC9947D-2BEE-403A-940F-B983713FA88A}" srcId="{BB0FE524-DB72-4B48-BEBD-6EA90BE94E5C}" destId="{2F5F67F1-13C8-46E4-B093-DA694FCF69B6}" srcOrd="4" destOrd="0" parTransId="{BB259F67-8997-46E3-81D1-1AE033FFDC04}" sibTransId="{9778F70C-2117-438D-ADA6-54110FC8E094}"/>
    <dgm:cxn modelId="{BB6D262F-AACE-4BC2-91A9-6C14BBE44F49}" type="presOf" srcId="{BB0FE524-DB72-4B48-BEBD-6EA90BE94E5C}" destId="{63C6B896-B26E-4EAD-98AB-5C65571817F3}" srcOrd="0" destOrd="0" presId="urn:microsoft.com/office/officeart/2005/8/layout/matrix1"/>
    <dgm:cxn modelId="{22806932-D734-451C-81EE-6C4BAE5B6E71}" type="presOf" srcId="{CFE6175B-5777-4820-AB83-A3BAB1BC3A3B}" destId="{769707DF-910B-453E-9F43-5FF561FA92DC}" srcOrd="0" destOrd="0" presId="urn:microsoft.com/office/officeart/2005/8/layout/matrix1"/>
    <dgm:cxn modelId="{49274EEB-5A76-4465-8B0F-7C46A454312A}" type="presOf" srcId="{435EE752-DB32-4AEC-BA0B-5F775796354F}" destId="{A746776D-8085-49B6-9DE6-8A759258C2B9}" srcOrd="0" destOrd="0" presId="urn:microsoft.com/office/officeart/2005/8/layout/matrix1"/>
    <dgm:cxn modelId="{EFC2C005-3F78-4D2C-A654-9975C9B5734B}" srcId="{BB0FE524-DB72-4B48-BEBD-6EA90BE94E5C}" destId="{2433CD92-137B-4C92-910F-E34901E701EF}" srcOrd="3" destOrd="0" parTransId="{78A7A3C7-BC4A-4F41-BF26-D067F7392EE0}" sibTransId="{87554850-0C67-4990-8B58-6D5FDCA51C75}"/>
    <dgm:cxn modelId="{9D37FBC6-D1E1-42FD-BC09-2F2F1E9A1F80}" srcId="{BB0FE524-DB72-4B48-BEBD-6EA90BE94E5C}" destId="{E39490AA-1228-4E88-B00A-31A88C534DD6}" srcOrd="5" destOrd="0" parTransId="{36565843-C190-4A77-A328-30A2A914FB45}" sibTransId="{C4AF38E5-00D7-49E0-803C-D07995C9ABCB}"/>
    <dgm:cxn modelId="{18B4D50A-5519-486B-97D0-E8B5A0B63E1E}" type="presOf" srcId="{7E548483-3F19-4741-B321-BCBD44C70C0F}" destId="{1872C75C-5252-4F97-A9A4-F1CCA2A8A8CA}" srcOrd="1" destOrd="0" presId="urn:microsoft.com/office/officeart/2005/8/layout/matrix1"/>
    <dgm:cxn modelId="{08D2802D-755C-4C79-8F38-3472CD497F7F}" srcId="{BB0FE524-DB72-4B48-BEBD-6EA90BE94E5C}" destId="{435EE752-DB32-4AEC-BA0B-5F775796354F}" srcOrd="0" destOrd="0" parTransId="{250A0C94-6B6E-45B3-8337-B6122799EE5D}" sibTransId="{AA53F360-E36F-418B-99A2-58B47BD4D13D}"/>
    <dgm:cxn modelId="{75C24485-7AE3-40AD-8D0E-0DD78DFCE5E1}" type="presOf" srcId="{435EE752-DB32-4AEC-BA0B-5F775796354F}" destId="{B5AE38EB-A504-4580-A40E-01919C9122DB}" srcOrd="1" destOrd="0" presId="urn:microsoft.com/office/officeart/2005/8/layout/matrix1"/>
    <dgm:cxn modelId="{D2C1B05A-58A4-40EC-A9B6-684454B10C43}" srcId="{BB0FE524-DB72-4B48-BEBD-6EA90BE94E5C}" destId="{7E548483-3F19-4741-B321-BCBD44C70C0F}" srcOrd="2" destOrd="0" parTransId="{1EE45CD8-2D73-471D-A4A0-D4F7F39C310A}" sibTransId="{57703FC5-F7DB-4B0C-9A84-01A7BDFCE9B9}"/>
    <dgm:cxn modelId="{47AC0E31-9160-48F8-BDD7-A9931E52191A}" srcId="{BB0FE524-DB72-4B48-BEBD-6EA90BE94E5C}" destId="{CFE6175B-5777-4820-AB83-A3BAB1BC3A3B}" srcOrd="1" destOrd="0" parTransId="{F933E4B5-8B3A-42EE-82CB-71D8C7612F02}" sibTransId="{FBF7C26B-2830-4731-B7BA-3283526C3262}"/>
    <dgm:cxn modelId="{C3CEA1F8-6E4F-4FD6-962D-D132991D84EB}" type="presOf" srcId="{33A063B0-EF14-4E97-AD35-1AD773B96F20}" destId="{B43A23A7-52F7-44DF-957E-36B4C6D06A35}" srcOrd="0" destOrd="0" presId="urn:microsoft.com/office/officeart/2005/8/layout/matrix1"/>
    <dgm:cxn modelId="{8FFCB7EF-E8FB-484F-B0AB-1E4F26BDF9A1}" type="presOf" srcId="{7E548483-3F19-4741-B321-BCBD44C70C0F}" destId="{A010A33E-3C21-4165-AF54-927379F66BEA}" srcOrd="0" destOrd="0" presId="urn:microsoft.com/office/officeart/2005/8/layout/matrix1"/>
    <dgm:cxn modelId="{F9C05384-788C-41D0-8B4C-8932ADF76DE0}" srcId="{BB0FE524-DB72-4B48-BEBD-6EA90BE94E5C}" destId="{3B7AC9D5-CE08-4CF1-9250-9A92EC696746}" srcOrd="6" destOrd="0" parTransId="{C3ED65AB-5D1F-48C2-B645-D62DFEF0DCAB}" sibTransId="{344D41E3-1B33-410F-912D-9162C86998E1}"/>
    <dgm:cxn modelId="{D93B42D7-3122-4D73-9F13-379A39A8D4EC}" srcId="{33A063B0-EF14-4E97-AD35-1AD773B96F20}" destId="{BB0FE524-DB72-4B48-BEBD-6EA90BE94E5C}" srcOrd="0" destOrd="0" parTransId="{5266655B-E8B9-4949-9E7C-D02BB85563DF}" sibTransId="{6E788F0E-DFCA-419F-ABD0-8C120DB684FD}"/>
    <dgm:cxn modelId="{76360423-F35A-49F6-9518-CFD75A625D6C}" type="presParOf" srcId="{B43A23A7-52F7-44DF-957E-36B4C6D06A35}" destId="{DE77067F-78F7-49EF-98C6-9E54D26D0E3B}" srcOrd="0" destOrd="0" presId="urn:microsoft.com/office/officeart/2005/8/layout/matrix1"/>
    <dgm:cxn modelId="{F16C7DC0-755E-41E5-961F-2EA72C44A3DF}" type="presParOf" srcId="{DE77067F-78F7-49EF-98C6-9E54D26D0E3B}" destId="{A746776D-8085-49B6-9DE6-8A759258C2B9}" srcOrd="0" destOrd="0" presId="urn:microsoft.com/office/officeart/2005/8/layout/matrix1"/>
    <dgm:cxn modelId="{10418D84-A751-4EC3-9880-ECFF086C553D}" type="presParOf" srcId="{DE77067F-78F7-49EF-98C6-9E54D26D0E3B}" destId="{B5AE38EB-A504-4580-A40E-01919C9122DB}" srcOrd="1" destOrd="0" presId="urn:microsoft.com/office/officeart/2005/8/layout/matrix1"/>
    <dgm:cxn modelId="{2465574B-4714-4268-B923-15BCC5F212C0}" type="presParOf" srcId="{DE77067F-78F7-49EF-98C6-9E54D26D0E3B}" destId="{769707DF-910B-453E-9F43-5FF561FA92DC}" srcOrd="2" destOrd="0" presId="urn:microsoft.com/office/officeart/2005/8/layout/matrix1"/>
    <dgm:cxn modelId="{12563392-69BF-4404-B963-0696036C919F}" type="presParOf" srcId="{DE77067F-78F7-49EF-98C6-9E54D26D0E3B}" destId="{59E03392-39DA-480D-BFCE-A7ABE49DB172}" srcOrd="3" destOrd="0" presId="urn:microsoft.com/office/officeart/2005/8/layout/matrix1"/>
    <dgm:cxn modelId="{FF91CE9F-5C21-4CCC-85E4-8600CF955B61}" type="presParOf" srcId="{DE77067F-78F7-49EF-98C6-9E54D26D0E3B}" destId="{A010A33E-3C21-4165-AF54-927379F66BEA}" srcOrd="4" destOrd="0" presId="urn:microsoft.com/office/officeart/2005/8/layout/matrix1"/>
    <dgm:cxn modelId="{06207347-1DE1-4EAF-95DF-166A54A2274E}" type="presParOf" srcId="{DE77067F-78F7-49EF-98C6-9E54D26D0E3B}" destId="{1872C75C-5252-4F97-A9A4-F1CCA2A8A8CA}" srcOrd="5" destOrd="0" presId="urn:microsoft.com/office/officeart/2005/8/layout/matrix1"/>
    <dgm:cxn modelId="{C9166878-8A30-44B3-B840-A8A11F453A12}" type="presParOf" srcId="{DE77067F-78F7-49EF-98C6-9E54D26D0E3B}" destId="{4993EF93-F20D-420A-A6EE-FBEA99D596C4}" srcOrd="6" destOrd="0" presId="urn:microsoft.com/office/officeart/2005/8/layout/matrix1"/>
    <dgm:cxn modelId="{82E86BDE-5715-453A-9A9F-9AAD99D4B0EE}" type="presParOf" srcId="{DE77067F-78F7-49EF-98C6-9E54D26D0E3B}" destId="{620991CD-7442-48BC-A490-6CDFB2A94E57}" srcOrd="7" destOrd="0" presId="urn:microsoft.com/office/officeart/2005/8/layout/matrix1"/>
    <dgm:cxn modelId="{74C41118-6BAA-4C33-B316-3016D343D17E}" type="presParOf" srcId="{B43A23A7-52F7-44DF-957E-36B4C6D06A35}" destId="{63C6B896-B26E-4EAD-98AB-5C65571817F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FB2AAE-16DF-4E68-B018-019F3894DA1D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9EDB420A-1916-47C5-AA63-BF33504D910B}">
      <dgm:prSet phldrT="[Texte]" custT="1"/>
      <dgm:spPr/>
      <dgm:t>
        <a:bodyPr/>
        <a:lstStyle/>
        <a:p>
          <a:pPr marL="90488" indent="0"/>
          <a:r>
            <a:rPr lang="fr-FR" sz="16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dirty="0" smtClean="0">
              <a:latin typeface="Arial" pitchFamily="34" charset="0"/>
              <a:cs typeface="Arial" pitchFamily="34" charset="0"/>
            </a:rPr>
            <a:t>de participer à la définition et à la formulation de la politique énergétique, en particulier en matière d’énergies renouvelables</a:t>
          </a:r>
        </a:p>
        <a:p>
          <a:pPr marL="90488" indent="0"/>
          <a:r>
            <a:rPr lang="fr-FR" sz="16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dirty="0" smtClean="0">
              <a:latin typeface="Arial" pitchFamily="34" charset="0"/>
              <a:cs typeface="Arial" pitchFamily="34" charset="0"/>
            </a:rPr>
            <a:t>de contribuer à l’élaboration d’un cadre législatif et réglementaire attractif pour le développement des énergies renouvelables</a:t>
          </a:r>
          <a:endParaRPr lang="fr-FR" sz="1600" dirty="0">
            <a:latin typeface="Arial" pitchFamily="34" charset="0"/>
            <a:cs typeface="Arial" pitchFamily="34" charset="0"/>
          </a:endParaRPr>
        </a:p>
      </dgm:t>
    </dgm:pt>
    <dgm:pt modelId="{3C5488B8-C07B-4FA9-B5A7-347E9E70AD84}" type="parTrans" cxnId="{0D4A7476-4B68-4A4E-A500-95ECEC4E075E}">
      <dgm:prSet/>
      <dgm:spPr/>
      <dgm:t>
        <a:bodyPr/>
        <a:lstStyle/>
        <a:p>
          <a:endParaRPr lang="fr-FR"/>
        </a:p>
      </dgm:t>
    </dgm:pt>
    <dgm:pt modelId="{9B54AEC2-AAE8-41AE-9A66-B51008543420}" type="sibTrans" cxnId="{0D4A7476-4B68-4A4E-A500-95ECEC4E075E}">
      <dgm:prSet/>
      <dgm:spPr/>
      <dgm:t>
        <a:bodyPr/>
        <a:lstStyle/>
        <a:p>
          <a:endParaRPr lang="fr-FR"/>
        </a:p>
      </dgm:t>
    </dgm:pt>
    <dgm:pt modelId="{01F8E35E-5EBC-40B9-B255-2C162CA81C6C}">
      <dgm:prSet phldrT="[Texte]" custT="1"/>
      <dgm:spPr/>
      <dgm:t>
        <a:bodyPr/>
        <a:lstStyle/>
        <a:p>
          <a:r>
            <a:rPr lang="fr-FR" sz="16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dirty="0" smtClean="0">
              <a:latin typeface="Arial" pitchFamily="34" charset="0"/>
              <a:cs typeface="Arial" pitchFamily="34" charset="0"/>
            </a:rPr>
            <a:t>d’identifier, d’évaluer et d’exploiter le potentiel en ressources énergétiques renouvelables disponibles et économiquement exploitables dans les différentes régions du pays</a:t>
          </a:r>
        </a:p>
        <a:p>
          <a:r>
            <a:rPr lang="fr-FR" sz="1600" dirty="0" smtClean="0">
              <a:latin typeface="Arial" pitchFamily="34" charset="0"/>
              <a:cs typeface="Arial" pitchFamily="34" charset="0"/>
              <a:sym typeface="Wingdings"/>
            </a:rPr>
            <a:t></a:t>
          </a:r>
          <a:r>
            <a:rPr lang="fr-FR" sz="1600" dirty="0" smtClean="0">
              <a:latin typeface="Arial" pitchFamily="34" charset="0"/>
              <a:cs typeface="Arial" pitchFamily="34" charset="0"/>
            </a:rPr>
            <a:t>de vulgariser l’utilisation des équipements pour la production d’électricité d’origine renouvelable</a:t>
          </a:r>
          <a:endParaRPr lang="fr-FR" sz="1600" dirty="0">
            <a:latin typeface="Arial" pitchFamily="34" charset="0"/>
            <a:cs typeface="Arial" pitchFamily="34" charset="0"/>
          </a:endParaRPr>
        </a:p>
      </dgm:t>
    </dgm:pt>
    <dgm:pt modelId="{6211CCC8-A115-4048-8252-57829CA3AC1A}" type="sibTrans" cxnId="{0AC74DA7-7F4D-4059-9209-9D2E16831A92}">
      <dgm:prSet/>
      <dgm:spPr/>
      <dgm:t>
        <a:bodyPr/>
        <a:lstStyle/>
        <a:p>
          <a:endParaRPr lang="fr-FR"/>
        </a:p>
      </dgm:t>
    </dgm:pt>
    <dgm:pt modelId="{A483DD0E-A1D2-41A4-A8BF-D0057AC326FB}" type="parTrans" cxnId="{0AC74DA7-7F4D-4059-9209-9D2E16831A92}">
      <dgm:prSet/>
      <dgm:spPr/>
      <dgm:t>
        <a:bodyPr/>
        <a:lstStyle/>
        <a:p>
          <a:endParaRPr lang="fr-FR"/>
        </a:p>
      </dgm:t>
    </dgm:pt>
    <dgm:pt modelId="{E1FFAEB2-B563-4D21-AE48-744BA3C758FB}">
      <dgm:prSet phldrT="[Texte]" custT="1"/>
      <dgm:spPr/>
      <dgm:t>
        <a:bodyPr/>
        <a:lstStyle/>
        <a:p>
          <a:r>
            <a:rPr lang="fr-FR" sz="1600" dirty="0" smtClean="0">
              <a:latin typeface="Arial" pitchFamily="34" charset="0"/>
              <a:cs typeface="Arial" pitchFamily="34" charset="0"/>
              <a:sym typeface="Wingdings"/>
            </a:rPr>
            <a:t></a:t>
          </a:r>
          <a:r>
            <a:rPr lang="fr-FR" sz="2300" dirty="0" smtClean="0">
              <a:sym typeface="Wingdings"/>
            </a:rPr>
            <a:t> </a:t>
          </a:r>
          <a:r>
            <a:rPr lang="fr-FR" sz="1600" dirty="0" smtClean="0">
              <a:latin typeface="Arial" pitchFamily="34" charset="0"/>
              <a:cs typeface="Arial" pitchFamily="34" charset="0"/>
            </a:rPr>
            <a:t>de réaliser des études prospectives et stratégiques pour le développement des énergies renouvelables</a:t>
          </a:r>
        </a:p>
        <a:p>
          <a:r>
            <a:rPr lang="fr-FR" sz="16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dirty="0" smtClean="0">
              <a:latin typeface="Arial" pitchFamily="34" charset="0"/>
              <a:cs typeface="Arial" pitchFamily="34" charset="0"/>
            </a:rPr>
            <a:t>d’élaborer et d’exécution des projets et programmes nationaux d’énergies renouvelables et d’assurer leur cohérence</a:t>
          </a:r>
          <a:endParaRPr lang="fr-FR" sz="1600" dirty="0">
            <a:latin typeface="Arial" pitchFamily="34" charset="0"/>
            <a:cs typeface="Arial" pitchFamily="34" charset="0"/>
          </a:endParaRPr>
        </a:p>
      </dgm:t>
    </dgm:pt>
    <dgm:pt modelId="{FB8204EA-BFDD-4C6C-B4B8-B206E522378C}" type="sibTrans" cxnId="{54A63B0B-639A-4F0A-BDFC-3AD4186BDEB3}">
      <dgm:prSet/>
      <dgm:spPr/>
      <dgm:t>
        <a:bodyPr/>
        <a:lstStyle/>
        <a:p>
          <a:endParaRPr lang="fr-FR"/>
        </a:p>
      </dgm:t>
    </dgm:pt>
    <dgm:pt modelId="{13B99511-281A-41C4-98AC-587F068EA2B7}" type="parTrans" cxnId="{54A63B0B-639A-4F0A-BDFC-3AD4186BDEB3}">
      <dgm:prSet/>
      <dgm:spPr/>
      <dgm:t>
        <a:bodyPr/>
        <a:lstStyle/>
        <a:p>
          <a:endParaRPr lang="fr-FR"/>
        </a:p>
      </dgm:t>
    </dgm:pt>
    <dgm:pt modelId="{5D935926-0539-4E7B-96EB-D84DE1F3BB8C}" type="pres">
      <dgm:prSet presAssocID="{83FB2AAE-16DF-4E68-B018-019F3894DA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86F371-3C82-4BF4-B2B5-CE0C77E0EBE6}" type="pres">
      <dgm:prSet presAssocID="{9EDB420A-1916-47C5-AA63-BF33504D910B}" presName="comp" presStyleCnt="0"/>
      <dgm:spPr/>
    </dgm:pt>
    <dgm:pt modelId="{FC421EC8-9D64-4171-9339-EA08BCE3F035}" type="pres">
      <dgm:prSet presAssocID="{9EDB420A-1916-47C5-AA63-BF33504D910B}" presName="box" presStyleLbl="node1" presStyleIdx="0" presStyleCnt="3"/>
      <dgm:spPr/>
      <dgm:t>
        <a:bodyPr/>
        <a:lstStyle/>
        <a:p>
          <a:endParaRPr lang="fr-FR"/>
        </a:p>
      </dgm:t>
    </dgm:pt>
    <dgm:pt modelId="{D6720A70-F313-444C-A74C-F6C612812396}" type="pres">
      <dgm:prSet presAssocID="{9EDB420A-1916-47C5-AA63-BF33504D910B}" presName="img" presStyleLbl="fgImgPlace1" presStyleIdx="0" presStyleCnt="3" custScaleY="112908" custLinFactNeighborX="275" custLinFactNeighborY="4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25B69E-9CFF-4FF5-B80A-65997CE7F942}" type="pres">
      <dgm:prSet presAssocID="{9EDB420A-1916-47C5-AA63-BF33504D910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B7E901-C971-4F4F-A4E9-38B590B933C1}" type="pres">
      <dgm:prSet presAssocID="{9B54AEC2-AAE8-41AE-9A66-B51008543420}" presName="spacer" presStyleCnt="0"/>
      <dgm:spPr/>
    </dgm:pt>
    <dgm:pt modelId="{A6B41F3D-263D-45CD-8F2D-827C08663781}" type="pres">
      <dgm:prSet presAssocID="{01F8E35E-5EBC-40B9-B255-2C162CA81C6C}" presName="comp" presStyleCnt="0"/>
      <dgm:spPr/>
    </dgm:pt>
    <dgm:pt modelId="{D96C509D-08A0-4676-9A04-CCC765811DF8}" type="pres">
      <dgm:prSet presAssocID="{01F8E35E-5EBC-40B9-B255-2C162CA81C6C}" presName="box" presStyleLbl="node1" presStyleIdx="1" presStyleCnt="3" custLinFactNeighborY="-3333"/>
      <dgm:spPr/>
      <dgm:t>
        <a:bodyPr/>
        <a:lstStyle/>
        <a:p>
          <a:endParaRPr lang="fr-FR"/>
        </a:p>
      </dgm:t>
    </dgm:pt>
    <dgm:pt modelId="{5291EDE1-464C-4544-8C57-D038C6F2F378}" type="pres">
      <dgm:prSet presAssocID="{01F8E35E-5EBC-40B9-B255-2C162CA81C6C}" presName="img" presStyleLbl="fgImgPlace1" presStyleIdx="1" presStyleCnt="3" custScaleY="103404" custLinFactNeighborY="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71B2AEC-1379-47B8-B0F3-DC793FEE3A3B}" type="pres">
      <dgm:prSet presAssocID="{01F8E35E-5EBC-40B9-B255-2C162CA81C6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845855-4E93-4AC6-AAF5-5595E8C0B297}" type="pres">
      <dgm:prSet presAssocID="{6211CCC8-A115-4048-8252-57829CA3AC1A}" presName="spacer" presStyleCnt="0"/>
      <dgm:spPr/>
    </dgm:pt>
    <dgm:pt modelId="{2ECA5D8B-E595-4559-A4B6-C0F85838A31B}" type="pres">
      <dgm:prSet presAssocID="{E1FFAEB2-B563-4D21-AE48-744BA3C758FB}" presName="comp" presStyleCnt="0"/>
      <dgm:spPr/>
    </dgm:pt>
    <dgm:pt modelId="{890E52EF-8ACE-4477-8842-CF7486FC0110}" type="pres">
      <dgm:prSet presAssocID="{E1FFAEB2-B563-4D21-AE48-744BA3C758FB}" presName="box" presStyleLbl="node1" presStyleIdx="2" presStyleCnt="3" custScaleY="120689" custLinFactNeighborY="-6667"/>
      <dgm:spPr/>
      <dgm:t>
        <a:bodyPr/>
        <a:lstStyle/>
        <a:p>
          <a:endParaRPr lang="fr-FR"/>
        </a:p>
      </dgm:t>
    </dgm:pt>
    <dgm:pt modelId="{BAF024F4-B981-4F07-BCF0-7208817C4EE7}" type="pres">
      <dgm:prSet presAssocID="{E1FFAEB2-B563-4D21-AE48-744BA3C758FB}" presName="img" presStyleLbl="fgImgPlace1" presStyleIdx="2" presStyleCnt="3" custScaleY="132919" custLinFactNeighborY="-645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46E34A5F-356F-432A-8716-5C1D93B76120}" type="pres">
      <dgm:prSet presAssocID="{E1FFAEB2-B563-4D21-AE48-744BA3C758F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9412D8-E41A-433A-BCFE-059885F839D1}" type="presOf" srcId="{9EDB420A-1916-47C5-AA63-BF33504D910B}" destId="{D325B69E-9CFF-4FF5-B80A-65997CE7F942}" srcOrd="1" destOrd="0" presId="urn:microsoft.com/office/officeart/2005/8/layout/vList4#1"/>
    <dgm:cxn modelId="{867824A4-302E-4CE9-A710-F88F484DE369}" type="presOf" srcId="{01F8E35E-5EBC-40B9-B255-2C162CA81C6C}" destId="{871B2AEC-1379-47B8-B0F3-DC793FEE3A3B}" srcOrd="1" destOrd="0" presId="urn:microsoft.com/office/officeart/2005/8/layout/vList4#1"/>
    <dgm:cxn modelId="{EC46E754-87C4-4116-A763-0C99ACC24CA7}" type="presOf" srcId="{83FB2AAE-16DF-4E68-B018-019F3894DA1D}" destId="{5D935926-0539-4E7B-96EB-D84DE1F3BB8C}" srcOrd="0" destOrd="0" presId="urn:microsoft.com/office/officeart/2005/8/layout/vList4#1"/>
    <dgm:cxn modelId="{7160E47C-9BA8-4E27-A980-AA6E04869B2F}" type="presOf" srcId="{9EDB420A-1916-47C5-AA63-BF33504D910B}" destId="{FC421EC8-9D64-4171-9339-EA08BCE3F035}" srcOrd="0" destOrd="0" presId="urn:microsoft.com/office/officeart/2005/8/layout/vList4#1"/>
    <dgm:cxn modelId="{FB03CE26-6B99-4D40-9447-C5F95B61A78C}" type="presOf" srcId="{E1FFAEB2-B563-4D21-AE48-744BA3C758FB}" destId="{46E34A5F-356F-432A-8716-5C1D93B76120}" srcOrd="1" destOrd="0" presId="urn:microsoft.com/office/officeart/2005/8/layout/vList4#1"/>
    <dgm:cxn modelId="{0D4A7476-4B68-4A4E-A500-95ECEC4E075E}" srcId="{83FB2AAE-16DF-4E68-B018-019F3894DA1D}" destId="{9EDB420A-1916-47C5-AA63-BF33504D910B}" srcOrd="0" destOrd="0" parTransId="{3C5488B8-C07B-4FA9-B5A7-347E9E70AD84}" sibTransId="{9B54AEC2-AAE8-41AE-9A66-B51008543420}"/>
    <dgm:cxn modelId="{54A63B0B-639A-4F0A-BDFC-3AD4186BDEB3}" srcId="{83FB2AAE-16DF-4E68-B018-019F3894DA1D}" destId="{E1FFAEB2-B563-4D21-AE48-744BA3C758FB}" srcOrd="2" destOrd="0" parTransId="{13B99511-281A-41C4-98AC-587F068EA2B7}" sibTransId="{FB8204EA-BFDD-4C6C-B4B8-B206E522378C}"/>
    <dgm:cxn modelId="{CED4884B-00DC-4F76-9D88-8A19B33DF448}" type="presOf" srcId="{E1FFAEB2-B563-4D21-AE48-744BA3C758FB}" destId="{890E52EF-8ACE-4477-8842-CF7486FC0110}" srcOrd="0" destOrd="0" presId="urn:microsoft.com/office/officeart/2005/8/layout/vList4#1"/>
    <dgm:cxn modelId="{0AC74DA7-7F4D-4059-9209-9D2E16831A92}" srcId="{83FB2AAE-16DF-4E68-B018-019F3894DA1D}" destId="{01F8E35E-5EBC-40B9-B255-2C162CA81C6C}" srcOrd="1" destOrd="0" parTransId="{A483DD0E-A1D2-41A4-A8BF-D0057AC326FB}" sibTransId="{6211CCC8-A115-4048-8252-57829CA3AC1A}"/>
    <dgm:cxn modelId="{E9E22E5C-DF7C-48B0-B51D-2806DFD2ABE0}" type="presOf" srcId="{01F8E35E-5EBC-40B9-B255-2C162CA81C6C}" destId="{D96C509D-08A0-4676-9A04-CCC765811DF8}" srcOrd="0" destOrd="0" presId="urn:microsoft.com/office/officeart/2005/8/layout/vList4#1"/>
    <dgm:cxn modelId="{B93467CA-447D-451D-95DB-747631972CF8}" type="presParOf" srcId="{5D935926-0539-4E7B-96EB-D84DE1F3BB8C}" destId="{F086F371-3C82-4BF4-B2B5-CE0C77E0EBE6}" srcOrd="0" destOrd="0" presId="urn:microsoft.com/office/officeart/2005/8/layout/vList4#1"/>
    <dgm:cxn modelId="{AF5CF5AB-4604-4A54-86F8-199E301A92C4}" type="presParOf" srcId="{F086F371-3C82-4BF4-B2B5-CE0C77E0EBE6}" destId="{FC421EC8-9D64-4171-9339-EA08BCE3F035}" srcOrd="0" destOrd="0" presId="urn:microsoft.com/office/officeart/2005/8/layout/vList4#1"/>
    <dgm:cxn modelId="{6450FD2C-D521-4962-A387-B2CD38259B6C}" type="presParOf" srcId="{F086F371-3C82-4BF4-B2B5-CE0C77E0EBE6}" destId="{D6720A70-F313-444C-A74C-F6C612812396}" srcOrd="1" destOrd="0" presId="urn:microsoft.com/office/officeart/2005/8/layout/vList4#1"/>
    <dgm:cxn modelId="{2A2E0D9D-D1BF-48B4-B32F-897A24A5E7F3}" type="presParOf" srcId="{F086F371-3C82-4BF4-B2B5-CE0C77E0EBE6}" destId="{D325B69E-9CFF-4FF5-B80A-65997CE7F942}" srcOrd="2" destOrd="0" presId="urn:microsoft.com/office/officeart/2005/8/layout/vList4#1"/>
    <dgm:cxn modelId="{C398F6C8-14B0-4E65-AD5C-CAC03AEF4C17}" type="presParOf" srcId="{5D935926-0539-4E7B-96EB-D84DE1F3BB8C}" destId="{4BB7E901-C971-4F4F-A4E9-38B590B933C1}" srcOrd="1" destOrd="0" presId="urn:microsoft.com/office/officeart/2005/8/layout/vList4#1"/>
    <dgm:cxn modelId="{4AEAB839-6C31-4963-B10A-1527FA1A175A}" type="presParOf" srcId="{5D935926-0539-4E7B-96EB-D84DE1F3BB8C}" destId="{A6B41F3D-263D-45CD-8F2D-827C08663781}" srcOrd="2" destOrd="0" presId="urn:microsoft.com/office/officeart/2005/8/layout/vList4#1"/>
    <dgm:cxn modelId="{01BC0DBD-B240-488E-888F-25F3448A79B6}" type="presParOf" srcId="{A6B41F3D-263D-45CD-8F2D-827C08663781}" destId="{D96C509D-08A0-4676-9A04-CCC765811DF8}" srcOrd="0" destOrd="0" presId="urn:microsoft.com/office/officeart/2005/8/layout/vList4#1"/>
    <dgm:cxn modelId="{EE4986CA-8F77-4AE2-A64B-2F04A278F0C4}" type="presParOf" srcId="{A6B41F3D-263D-45CD-8F2D-827C08663781}" destId="{5291EDE1-464C-4544-8C57-D038C6F2F378}" srcOrd="1" destOrd="0" presId="urn:microsoft.com/office/officeart/2005/8/layout/vList4#1"/>
    <dgm:cxn modelId="{282784D6-6B63-40E2-A244-D78B3D164C4C}" type="presParOf" srcId="{A6B41F3D-263D-45CD-8F2D-827C08663781}" destId="{871B2AEC-1379-47B8-B0F3-DC793FEE3A3B}" srcOrd="2" destOrd="0" presId="urn:microsoft.com/office/officeart/2005/8/layout/vList4#1"/>
    <dgm:cxn modelId="{D8DCBC1A-59C5-461E-9650-9A534C29DE6A}" type="presParOf" srcId="{5D935926-0539-4E7B-96EB-D84DE1F3BB8C}" destId="{CC845855-4E93-4AC6-AAF5-5595E8C0B297}" srcOrd="3" destOrd="0" presId="urn:microsoft.com/office/officeart/2005/8/layout/vList4#1"/>
    <dgm:cxn modelId="{43AC9F4C-4BFB-4DD5-87C4-D1A1982CE303}" type="presParOf" srcId="{5D935926-0539-4E7B-96EB-D84DE1F3BB8C}" destId="{2ECA5D8B-E595-4559-A4B6-C0F85838A31B}" srcOrd="4" destOrd="0" presId="urn:microsoft.com/office/officeart/2005/8/layout/vList4#1"/>
    <dgm:cxn modelId="{9D5B1505-E361-4F1C-A095-515D4E1A9759}" type="presParOf" srcId="{2ECA5D8B-E595-4559-A4B6-C0F85838A31B}" destId="{890E52EF-8ACE-4477-8842-CF7486FC0110}" srcOrd="0" destOrd="0" presId="urn:microsoft.com/office/officeart/2005/8/layout/vList4#1"/>
    <dgm:cxn modelId="{9D1E8F2F-BF05-4378-BECD-64997B7E93E6}" type="presParOf" srcId="{2ECA5D8B-E595-4559-A4B6-C0F85838A31B}" destId="{BAF024F4-B981-4F07-BCF0-7208817C4EE7}" srcOrd="1" destOrd="0" presId="urn:microsoft.com/office/officeart/2005/8/layout/vList4#1"/>
    <dgm:cxn modelId="{02AAE4D6-AC36-49D5-A016-98029E9EA6CE}" type="presParOf" srcId="{2ECA5D8B-E595-4559-A4B6-C0F85838A31B}" destId="{46E34A5F-356F-432A-8716-5C1D93B7612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15A29C-F4B6-4F9E-AA6D-A6D0E8446AF6}" type="doc">
      <dgm:prSet loTypeId="urn:microsoft.com/office/officeart/2005/8/layout/vList4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05AAF264-1AAF-4E2E-97C3-52B6E598F13C}">
      <dgm:prSet phldrT="[Texte]" custT="1"/>
      <dgm:spPr/>
      <dgm:t>
        <a:bodyPr/>
        <a:lstStyle/>
        <a:p>
          <a:r>
            <a:rPr lang="fr-FR" sz="2000" dirty="0" smtClean="0">
              <a:sym typeface="Wingdings"/>
            </a:rPr>
            <a:t> </a:t>
          </a:r>
          <a:r>
            <a:rPr lang="fr-FR" sz="1600" dirty="0" smtClean="0">
              <a:latin typeface="Arial" pitchFamily="34" charset="0"/>
              <a:cs typeface="Arial" pitchFamily="34" charset="0"/>
            </a:rPr>
            <a:t>de réaliser des études techniques, économiques et financières des projets relatifs aux énergies renouvelables et d’assurer le suivi de la mise en œuvre</a:t>
          </a:r>
        </a:p>
        <a:p>
          <a:r>
            <a:rPr lang="fr-FR" sz="16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dirty="0" smtClean="0">
              <a:latin typeface="Arial" pitchFamily="34" charset="0"/>
              <a:cs typeface="Arial" pitchFamily="34" charset="0"/>
            </a:rPr>
            <a:t>de contribuer à l’amélioration de la recherche-développement et encourager les inventions technologiques concernant les énergies renouvelables</a:t>
          </a:r>
          <a:endParaRPr lang="fr-FR" sz="1600" dirty="0">
            <a:latin typeface="Arial" pitchFamily="34" charset="0"/>
            <a:cs typeface="Arial" pitchFamily="34" charset="0"/>
          </a:endParaRPr>
        </a:p>
      </dgm:t>
    </dgm:pt>
    <dgm:pt modelId="{969740B2-C689-4A0D-8DF6-3E65D5E6C49C}" type="parTrans" cxnId="{359F2D72-51D5-4282-A867-DE9F989EBC85}">
      <dgm:prSet/>
      <dgm:spPr/>
      <dgm:t>
        <a:bodyPr/>
        <a:lstStyle/>
        <a:p>
          <a:endParaRPr lang="fr-FR"/>
        </a:p>
      </dgm:t>
    </dgm:pt>
    <dgm:pt modelId="{6264EE8D-3D62-4873-9984-1CC58A33E930}" type="sibTrans" cxnId="{359F2D72-51D5-4282-A867-DE9F989EBC85}">
      <dgm:prSet/>
      <dgm:spPr/>
      <dgm:t>
        <a:bodyPr/>
        <a:lstStyle/>
        <a:p>
          <a:endParaRPr lang="fr-FR"/>
        </a:p>
      </dgm:t>
    </dgm:pt>
    <dgm:pt modelId="{2A2076A9-2587-4AD3-9309-A027B7608844}">
      <dgm:prSet phldrT="[Texte]" custT="1"/>
      <dgm:spPr/>
      <dgm:t>
        <a:bodyPr/>
        <a:lstStyle/>
        <a:p>
          <a:r>
            <a:rPr lang="fr-FR" sz="16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dirty="0" smtClean="0">
              <a:latin typeface="Arial" pitchFamily="34" charset="0"/>
              <a:cs typeface="Arial" pitchFamily="34" charset="0"/>
            </a:rPr>
            <a:t>d’élaborer et d’exécuter des programmes d’information, de sensibilisation, de communication, d’éducation et de formation démontrant l’intérêt technique, économique, social et environnemental des énergies renouvelables</a:t>
          </a:r>
        </a:p>
        <a:p>
          <a:r>
            <a:rPr lang="fr-FR" sz="16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dirty="0" smtClean="0">
              <a:latin typeface="Arial" pitchFamily="34" charset="0"/>
              <a:cs typeface="Arial" pitchFamily="34" charset="0"/>
            </a:rPr>
            <a:t>de participer à la promotion de l’émergence et du développement d’entreprises intervenant dans le domaine des énergies renouvelables et encourager l’investissement dans ce secteur</a:t>
          </a:r>
          <a:endParaRPr lang="fr-FR" sz="1600" dirty="0">
            <a:latin typeface="Arial" pitchFamily="34" charset="0"/>
            <a:cs typeface="Arial" pitchFamily="34" charset="0"/>
          </a:endParaRPr>
        </a:p>
      </dgm:t>
    </dgm:pt>
    <dgm:pt modelId="{9739240E-7E37-4510-B86D-1939904047C2}" type="parTrans" cxnId="{5E57DF98-0595-48CB-8E03-9379590ACC6D}">
      <dgm:prSet/>
      <dgm:spPr/>
      <dgm:t>
        <a:bodyPr/>
        <a:lstStyle/>
        <a:p>
          <a:endParaRPr lang="fr-FR"/>
        </a:p>
      </dgm:t>
    </dgm:pt>
    <dgm:pt modelId="{CBF81835-872A-4016-B1E2-FC16389449C8}" type="sibTrans" cxnId="{5E57DF98-0595-48CB-8E03-9379590ACC6D}">
      <dgm:prSet/>
      <dgm:spPr/>
      <dgm:t>
        <a:bodyPr/>
        <a:lstStyle/>
        <a:p>
          <a:endParaRPr lang="fr-FR"/>
        </a:p>
      </dgm:t>
    </dgm:pt>
    <dgm:pt modelId="{C3990154-555B-4F8A-A447-CE60E447807F}">
      <dgm:prSet phldrT="[Texte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  <a:sym typeface="Wingdings"/>
            </a:rPr>
            <a:t></a:t>
          </a:r>
          <a:r>
            <a:rPr lang="fr-FR" dirty="0" smtClean="0">
              <a:latin typeface="Arial" pitchFamily="34" charset="0"/>
              <a:cs typeface="Arial" pitchFamily="34" charset="0"/>
            </a:rPr>
            <a:t>d’identifier et exploiter des mécanismes de financement innovant pour le développement des énergies renouvelables, notamment la finance carbone</a:t>
          </a:r>
        </a:p>
        <a:p>
          <a:r>
            <a:rPr lang="fr-FR" dirty="0" smtClean="0">
              <a:latin typeface="Arial" pitchFamily="34" charset="0"/>
              <a:cs typeface="Arial" pitchFamily="34" charset="0"/>
              <a:sym typeface="Wingdings"/>
            </a:rPr>
            <a:t></a:t>
          </a:r>
          <a:r>
            <a:rPr lang="fr-FR" dirty="0" smtClean="0">
              <a:latin typeface="Arial" pitchFamily="34" charset="0"/>
              <a:cs typeface="Arial" pitchFamily="34" charset="0"/>
            </a:rPr>
            <a:t>de développer la coopération bilatérale et multilatérale dans le domaine des énergies renouvelables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850948A9-81B2-4EBE-86CE-24DA3F476AB1}" type="parTrans" cxnId="{1790C15C-9A5F-4304-94FD-BDACB6C913BB}">
      <dgm:prSet/>
      <dgm:spPr/>
      <dgm:t>
        <a:bodyPr/>
        <a:lstStyle/>
        <a:p>
          <a:endParaRPr lang="fr-FR"/>
        </a:p>
      </dgm:t>
    </dgm:pt>
    <dgm:pt modelId="{FBD35037-2C69-4B6F-A402-CCB07FFFB686}" type="sibTrans" cxnId="{1790C15C-9A5F-4304-94FD-BDACB6C913BB}">
      <dgm:prSet/>
      <dgm:spPr/>
      <dgm:t>
        <a:bodyPr/>
        <a:lstStyle/>
        <a:p>
          <a:endParaRPr lang="fr-FR"/>
        </a:p>
      </dgm:t>
    </dgm:pt>
    <dgm:pt modelId="{36F2DB85-938F-42E4-A8B2-8C3FDD77B728}" type="pres">
      <dgm:prSet presAssocID="{6215A29C-F4B6-4F9E-AA6D-A6D0E8446AF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849C9C-7813-4BC8-B4B5-B6BF0AB34662}" type="pres">
      <dgm:prSet presAssocID="{05AAF264-1AAF-4E2E-97C3-52B6E598F13C}" presName="comp" presStyleCnt="0"/>
      <dgm:spPr/>
    </dgm:pt>
    <dgm:pt modelId="{49CB33F8-403F-472E-B5A1-608B5DC50FF5}" type="pres">
      <dgm:prSet presAssocID="{05AAF264-1AAF-4E2E-97C3-52B6E598F13C}" presName="box" presStyleLbl="node1" presStyleIdx="0" presStyleCnt="3" custScaleY="120688"/>
      <dgm:spPr/>
      <dgm:t>
        <a:bodyPr/>
        <a:lstStyle/>
        <a:p>
          <a:endParaRPr lang="fr-FR"/>
        </a:p>
      </dgm:t>
    </dgm:pt>
    <dgm:pt modelId="{8F150E38-50C0-4AC7-9567-93D5125DB35D}" type="pres">
      <dgm:prSet presAssocID="{05AAF264-1AAF-4E2E-97C3-52B6E598F13C}" presName="img" presStyleLbl="fgImgPlace1" presStyleIdx="0" presStyleCnt="3" custScaleY="1381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A59EBA-964A-4384-B9EC-896C49E2CD6D}" type="pres">
      <dgm:prSet presAssocID="{05AAF264-1AAF-4E2E-97C3-52B6E598F13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047309-9D2F-4E7F-AAC3-F0893E4FB1C3}" type="pres">
      <dgm:prSet presAssocID="{6264EE8D-3D62-4873-9984-1CC58A33E930}" presName="spacer" presStyleCnt="0"/>
      <dgm:spPr/>
    </dgm:pt>
    <dgm:pt modelId="{2FC061AC-ED53-4BE8-A168-F52FBC9C5087}" type="pres">
      <dgm:prSet presAssocID="{2A2076A9-2587-4AD3-9309-A027B7608844}" presName="comp" presStyleCnt="0"/>
      <dgm:spPr/>
    </dgm:pt>
    <dgm:pt modelId="{F7F9DEE1-F78A-494E-A959-895F2D426FB5}" type="pres">
      <dgm:prSet presAssocID="{2A2076A9-2587-4AD3-9309-A027B7608844}" presName="box" presStyleLbl="node1" presStyleIdx="1" presStyleCnt="3" custScaleY="145563" custLinFactNeighborY="-1610"/>
      <dgm:spPr/>
      <dgm:t>
        <a:bodyPr/>
        <a:lstStyle/>
        <a:p>
          <a:endParaRPr lang="fr-FR"/>
        </a:p>
      </dgm:t>
    </dgm:pt>
    <dgm:pt modelId="{1A2CB6BE-BA92-4CA3-B92E-A8975C20F1F6}" type="pres">
      <dgm:prSet presAssocID="{2A2076A9-2587-4AD3-9309-A027B7608844}" presName="img" presStyleLbl="fgImgPlace1" presStyleIdx="1" presStyleCnt="3" custScaleY="158821" custLinFactNeighborY="89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FAE825A-FE66-404E-88D6-1C9BF1CCC5FC}" type="pres">
      <dgm:prSet presAssocID="{2A2076A9-2587-4AD3-9309-A027B760884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2767CD-DC9E-409E-AF5D-B064A678A61A}" type="pres">
      <dgm:prSet presAssocID="{CBF81835-872A-4016-B1E2-FC16389449C8}" presName="spacer" presStyleCnt="0"/>
      <dgm:spPr/>
    </dgm:pt>
    <dgm:pt modelId="{2BFB57BB-10A2-42EF-B12C-A57B18D6A80F}" type="pres">
      <dgm:prSet presAssocID="{C3990154-555B-4F8A-A447-CE60E447807F}" presName="comp" presStyleCnt="0"/>
      <dgm:spPr/>
    </dgm:pt>
    <dgm:pt modelId="{2B8A06C7-DFFC-41CD-9490-03D1AC3D839E}" type="pres">
      <dgm:prSet presAssocID="{C3990154-555B-4F8A-A447-CE60E447807F}" presName="box" presStyleLbl="node1" presStyleIdx="2" presStyleCnt="3" custScaleY="115116" custLinFactNeighborY="4923"/>
      <dgm:spPr/>
      <dgm:t>
        <a:bodyPr/>
        <a:lstStyle/>
        <a:p>
          <a:endParaRPr lang="fr-FR"/>
        </a:p>
      </dgm:t>
    </dgm:pt>
    <dgm:pt modelId="{494170C8-0B3C-4ADB-92C6-FC86AF445325}" type="pres">
      <dgm:prSet presAssocID="{C3990154-555B-4F8A-A447-CE60E447807F}" presName="img" presStyleLbl="fgImgPlace1" presStyleIdx="2" presStyleCnt="3" custScaleY="12939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ACCC9870-AF97-4720-B607-A2189C893A97}" type="pres">
      <dgm:prSet presAssocID="{C3990154-555B-4F8A-A447-CE60E447807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B3BB95-9D2E-44C6-A5D9-77FD19134FCC}" type="presOf" srcId="{2A2076A9-2587-4AD3-9309-A027B7608844}" destId="{8FAE825A-FE66-404E-88D6-1C9BF1CCC5FC}" srcOrd="1" destOrd="0" presId="urn:microsoft.com/office/officeart/2005/8/layout/vList4#2"/>
    <dgm:cxn modelId="{5E57DF98-0595-48CB-8E03-9379590ACC6D}" srcId="{6215A29C-F4B6-4F9E-AA6D-A6D0E8446AF6}" destId="{2A2076A9-2587-4AD3-9309-A027B7608844}" srcOrd="1" destOrd="0" parTransId="{9739240E-7E37-4510-B86D-1939904047C2}" sibTransId="{CBF81835-872A-4016-B1E2-FC16389449C8}"/>
    <dgm:cxn modelId="{6260ACA3-7C0F-4B31-9B2B-9F28CE1CA26F}" type="presOf" srcId="{C3990154-555B-4F8A-A447-CE60E447807F}" destId="{2B8A06C7-DFFC-41CD-9490-03D1AC3D839E}" srcOrd="0" destOrd="0" presId="urn:microsoft.com/office/officeart/2005/8/layout/vList4#2"/>
    <dgm:cxn modelId="{D766FA1C-D658-452E-8498-B04FC8A61A63}" type="presOf" srcId="{6215A29C-F4B6-4F9E-AA6D-A6D0E8446AF6}" destId="{36F2DB85-938F-42E4-A8B2-8C3FDD77B728}" srcOrd="0" destOrd="0" presId="urn:microsoft.com/office/officeart/2005/8/layout/vList4#2"/>
    <dgm:cxn modelId="{B246667F-3FAA-42A3-9EB5-E584AF3E6386}" type="presOf" srcId="{2A2076A9-2587-4AD3-9309-A027B7608844}" destId="{F7F9DEE1-F78A-494E-A959-895F2D426FB5}" srcOrd="0" destOrd="0" presId="urn:microsoft.com/office/officeart/2005/8/layout/vList4#2"/>
    <dgm:cxn modelId="{359F2D72-51D5-4282-A867-DE9F989EBC85}" srcId="{6215A29C-F4B6-4F9E-AA6D-A6D0E8446AF6}" destId="{05AAF264-1AAF-4E2E-97C3-52B6E598F13C}" srcOrd="0" destOrd="0" parTransId="{969740B2-C689-4A0D-8DF6-3E65D5E6C49C}" sibTransId="{6264EE8D-3D62-4873-9984-1CC58A33E930}"/>
    <dgm:cxn modelId="{D4E80ECB-F227-4DD6-8A13-DBAB06D199B6}" type="presOf" srcId="{C3990154-555B-4F8A-A447-CE60E447807F}" destId="{ACCC9870-AF97-4720-B607-A2189C893A97}" srcOrd="1" destOrd="0" presId="urn:microsoft.com/office/officeart/2005/8/layout/vList4#2"/>
    <dgm:cxn modelId="{C632F71D-A132-4807-AF43-AD81F54CA138}" type="presOf" srcId="{05AAF264-1AAF-4E2E-97C3-52B6E598F13C}" destId="{FDA59EBA-964A-4384-B9EC-896C49E2CD6D}" srcOrd="1" destOrd="0" presId="urn:microsoft.com/office/officeart/2005/8/layout/vList4#2"/>
    <dgm:cxn modelId="{1790C15C-9A5F-4304-94FD-BDACB6C913BB}" srcId="{6215A29C-F4B6-4F9E-AA6D-A6D0E8446AF6}" destId="{C3990154-555B-4F8A-A447-CE60E447807F}" srcOrd="2" destOrd="0" parTransId="{850948A9-81B2-4EBE-86CE-24DA3F476AB1}" sibTransId="{FBD35037-2C69-4B6F-A402-CCB07FFFB686}"/>
    <dgm:cxn modelId="{F06A994F-42E9-44B7-9C83-1568EAA86ED2}" type="presOf" srcId="{05AAF264-1AAF-4E2E-97C3-52B6E598F13C}" destId="{49CB33F8-403F-472E-B5A1-608B5DC50FF5}" srcOrd="0" destOrd="0" presId="urn:microsoft.com/office/officeart/2005/8/layout/vList4#2"/>
    <dgm:cxn modelId="{76D4916F-EC3B-463C-9AB7-8452456940F8}" type="presParOf" srcId="{36F2DB85-938F-42E4-A8B2-8C3FDD77B728}" destId="{F2849C9C-7813-4BC8-B4B5-B6BF0AB34662}" srcOrd="0" destOrd="0" presId="urn:microsoft.com/office/officeart/2005/8/layout/vList4#2"/>
    <dgm:cxn modelId="{7168EE7F-2A9E-4FFD-AFC5-90812B325B28}" type="presParOf" srcId="{F2849C9C-7813-4BC8-B4B5-B6BF0AB34662}" destId="{49CB33F8-403F-472E-B5A1-608B5DC50FF5}" srcOrd="0" destOrd="0" presId="urn:microsoft.com/office/officeart/2005/8/layout/vList4#2"/>
    <dgm:cxn modelId="{53C978CB-EF42-4EE3-A555-073CDDFB7141}" type="presParOf" srcId="{F2849C9C-7813-4BC8-B4B5-B6BF0AB34662}" destId="{8F150E38-50C0-4AC7-9567-93D5125DB35D}" srcOrd="1" destOrd="0" presId="urn:microsoft.com/office/officeart/2005/8/layout/vList4#2"/>
    <dgm:cxn modelId="{5D2072C1-BBDF-4CBD-B68C-C761F4FD0308}" type="presParOf" srcId="{F2849C9C-7813-4BC8-B4B5-B6BF0AB34662}" destId="{FDA59EBA-964A-4384-B9EC-896C49E2CD6D}" srcOrd="2" destOrd="0" presId="urn:microsoft.com/office/officeart/2005/8/layout/vList4#2"/>
    <dgm:cxn modelId="{260A1DBA-1FE5-4F03-87B1-F75B239E5750}" type="presParOf" srcId="{36F2DB85-938F-42E4-A8B2-8C3FDD77B728}" destId="{84047309-9D2F-4E7F-AAC3-F0893E4FB1C3}" srcOrd="1" destOrd="0" presId="urn:microsoft.com/office/officeart/2005/8/layout/vList4#2"/>
    <dgm:cxn modelId="{EB8B0114-151E-48B6-B4B6-FFEE892E659E}" type="presParOf" srcId="{36F2DB85-938F-42E4-A8B2-8C3FDD77B728}" destId="{2FC061AC-ED53-4BE8-A168-F52FBC9C5087}" srcOrd="2" destOrd="0" presId="urn:microsoft.com/office/officeart/2005/8/layout/vList4#2"/>
    <dgm:cxn modelId="{0B61565E-47A5-4391-AB17-1B80C56ED1AC}" type="presParOf" srcId="{2FC061AC-ED53-4BE8-A168-F52FBC9C5087}" destId="{F7F9DEE1-F78A-494E-A959-895F2D426FB5}" srcOrd="0" destOrd="0" presId="urn:microsoft.com/office/officeart/2005/8/layout/vList4#2"/>
    <dgm:cxn modelId="{3568EBA0-38B5-4228-A71E-1FEF1B4262E4}" type="presParOf" srcId="{2FC061AC-ED53-4BE8-A168-F52FBC9C5087}" destId="{1A2CB6BE-BA92-4CA3-B92E-A8975C20F1F6}" srcOrd="1" destOrd="0" presId="urn:microsoft.com/office/officeart/2005/8/layout/vList4#2"/>
    <dgm:cxn modelId="{C387B81F-A1FF-49B3-9F49-495C3B2CE462}" type="presParOf" srcId="{2FC061AC-ED53-4BE8-A168-F52FBC9C5087}" destId="{8FAE825A-FE66-404E-88D6-1C9BF1CCC5FC}" srcOrd="2" destOrd="0" presId="urn:microsoft.com/office/officeart/2005/8/layout/vList4#2"/>
    <dgm:cxn modelId="{8FD652BB-59E7-4B12-98BC-CE5010D17395}" type="presParOf" srcId="{36F2DB85-938F-42E4-A8B2-8C3FDD77B728}" destId="{AC2767CD-DC9E-409E-AF5D-B064A678A61A}" srcOrd="3" destOrd="0" presId="urn:microsoft.com/office/officeart/2005/8/layout/vList4#2"/>
    <dgm:cxn modelId="{8A61F74C-DE46-4991-8345-9FEB80B0041E}" type="presParOf" srcId="{36F2DB85-938F-42E4-A8B2-8C3FDD77B728}" destId="{2BFB57BB-10A2-42EF-B12C-A57B18D6A80F}" srcOrd="4" destOrd="0" presId="urn:microsoft.com/office/officeart/2005/8/layout/vList4#2"/>
    <dgm:cxn modelId="{33D8D3D9-BDE4-416A-B761-5A31AB7AF4C1}" type="presParOf" srcId="{2BFB57BB-10A2-42EF-B12C-A57B18D6A80F}" destId="{2B8A06C7-DFFC-41CD-9490-03D1AC3D839E}" srcOrd="0" destOrd="0" presId="urn:microsoft.com/office/officeart/2005/8/layout/vList4#2"/>
    <dgm:cxn modelId="{69CFFA2D-6242-489E-A4BE-D57F4741C2CD}" type="presParOf" srcId="{2BFB57BB-10A2-42EF-B12C-A57B18D6A80F}" destId="{494170C8-0B3C-4ADB-92C6-FC86AF445325}" srcOrd="1" destOrd="0" presId="urn:microsoft.com/office/officeart/2005/8/layout/vList4#2"/>
    <dgm:cxn modelId="{D8BBACE2-33AB-4EDF-949E-6B981B98EAFA}" type="presParOf" srcId="{2BFB57BB-10A2-42EF-B12C-A57B18D6A80F}" destId="{ACCC9870-AF97-4720-B607-A2189C893A9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048477-B55B-4C1C-9A4A-D8320A2C92DA}" type="doc">
      <dgm:prSet loTypeId="urn:microsoft.com/office/officeart/2005/8/layout/vList4#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057B9E7E-E710-4369-907A-E4FF666E9614}">
      <dgm:prSet phldrT="[Texte]" custT="1"/>
      <dgm:spPr/>
      <dgm:t>
        <a:bodyPr/>
        <a:lstStyle/>
        <a:p>
          <a:r>
            <a:rPr lang="fr-FR" sz="16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dirty="0" smtClean="0">
              <a:latin typeface="Arial" pitchFamily="34" charset="0"/>
              <a:cs typeface="Arial" pitchFamily="34" charset="0"/>
            </a:rPr>
            <a:t>de travailler, dans le domaine de la maîtrise de l’énergie, en étroite collaboration avec l’Agence pour l’Economie et la Maîtrise de l’Energie</a:t>
          </a:r>
          <a:endParaRPr lang="fr-FR" sz="1600" dirty="0">
            <a:latin typeface="Arial" pitchFamily="34" charset="0"/>
            <a:cs typeface="Arial" pitchFamily="34" charset="0"/>
          </a:endParaRPr>
        </a:p>
      </dgm:t>
    </dgm:pt>
    <dgm:pt modelId="{941F829D-3353-4069-B7B0-98A567CFA58C}" type="parTrans" cxnId="{78CA7778-689B-448A-ABB3-EAD2023A631A}">
      <dgm:prSet/>
      <dgm:spPr/>
      <dgm:t>
        <a:bodyPr/>
        <a:lstStyle/>
        <a:p>
          <a:endParaRPr lang="fr-FR"/>
        </a:p>
      </dgm:t>
    </dgm:pt>
    <dgm:pt modelId="{3DC6A11A-05F4-47D4-BEB0-658A5257A7D2}" type="sibTrans" cxnId="{78CA7778-689B-448A-ABB3-EAD2023A631A}">
      <dgm:prSet/>
      <dgm:spPr/>
      <dgm:t>
        <a:bodyPr/>
        <a:lstStyle/>
        <a:p>
          <a:endParaRPr lang="fr-FR"/>
        </a:p>
      </dgm:t>
    </dgm:pt>
    <dgm:pt modelId="{203CDA45-66F6-4EFF-9917-18010D8F1B43}" type="pres">
      <dgm:prSet presAssocID="{6F048477-B55B-4C1C-9A4A-D8320A2C92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6CED4F4-A0CA-4BA5-96BA-54EDC6EDD9BB}" type="pres">
      <dgm:prSet presAssocID="{057B9E7E-E710-4369-907A-E4FF666E9614}" presName="comp" presStyleCnt="0"/>
      <dgm:spPr/>
    </dgm:pt>
    <dgm:pt modelId="{47BE5FE1-7999-4F2E-B863-988DCAB87DF7}" type="pres">
      <dgm:prSet presAssocID="{057B9E7E-E710-4369-907A-E4FF666E9614}" presName="box" presStyleLbl="node1" presStyleIdx="0" presStyleCnt="1"/>
      <dgm:spPr/>
      <dgm:t>
        <a:bodyPr/>
        <a:lstStyle/>
        <a:p>
          <a:endParaRPr lang="fr-FR"/>
        </a:p>
      </dgm:t>
    </dgm:pt>
    <dgm:pt modelId="{2F7020A1-9578-4BCF-B33B-D40E6BC1AE4D}" type="pres">
      <dgm:prSet presAssocID="{057B9E7E-E710-4369-907A-E4FF666E9614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74E350BD-F81C-45D3-8E49-D8639D4D8A5D}" type="pres">
      <dgm:prSet presAssocID="{057B9E7E-E710-4369-907A-E4FF666E961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CA7778-689B-448A-ABB3-EAD2023A631A}" srcId="{6F048477-B55B-4C1C-9A4A-D8320A2C92DA}" destId="{057B9E7E-E710-4369-907A-E4FF666E9614}" srcOrd="0" destOrd="0" parTransId="{941F829D-3353-4069-B7B0-98A567CFA58C}" sibTransId="{3DC6A11A-05F4-47D4-BEB0-658A5257A7D2}"/>
    <dgm:cxn modelId="{4F53CC1A-F038-440F-9AE4-7DFA3E591074}" type="presOf" srcId="{057B9E7E-E710-4369-907A-E4FF666E9614}" destId="{47BE5FE1-7999-4F2E-B863-988DCAB87DF7}" srcOrd="0" destOrd="0" presId="urn:microsoft.com/office/officeart/2005/8/layout/vList4#3"/>
    <dgm:cxn modelId="{3799B1E5-C5FD-4C85-A502-2B1FD9502E2C}" type="presOf" srcId="{057B9E7E-E710-4369-907A-E4FF666E9614}" destId="{74E350BD-F81C-45D3-8E49-D8639D4D8A5D}" srcOrd="1" destOrd="0" presId="urn:microsoft.com/office/officeart/2005/8/layout/vList4#3"/>
    <dgm:cxn modelId="{A1CA1BFE-FFB4-4DBA-814B-D6061FF70CEC}" type="presOf" srcId="{6F048477-B55B-4C1C-9A4A-D8320A2C92DA}" destId="{203CDA45-66F6-4EFF-9917-18010D8F1B43}" srcOrd="0" destOrd="0" presId="urn:microsoft.com/office/officeart/2005/8/layout/vList4#3"/>
    <dgm:cxn modelId="{2FC140E1-150B-4C25-A594-661D2A990327}" type="presParOf" srcId="{203CDA45-66F6-4EFF-9917-18010D8F1B43}" destId="{76CED4F4-A0CA-4BA5-96BA-54EDC6EDD9BB}" srcOrd="0" destOrd="0" presId="urn:microsoft.com/office/officeart/2005/8/layout/vList4#3"/>
    <dgm:cxn modelId="{D2A1FFA2-8787-41CD-BA1B-C978A1C28669}" type="presParOf" srcId="{76CED4F4-A0CA-4BA5-96BA-54EDC6EDD9BB}" destId="{47BE5FE1-7999-4F2E-B863-988DCAB87DF7}" srcOrd="0" destOrd="0" presId="urn:microsoft.com/office/officeart/2005/8/layout/vList4#3"/>
    <dgm:cxn modelId="{FB6B47AC-113F-491A-B6EE-8A822B1C4A07}" type="presParOf" srcId="{76CED4F4-A0CA-4BA5-96BA-54EDC6EDD9BB}" destId="{2F7020A1-9578-4BCF-B33B-D40E6BC1AE4D}" srcOrd="1" destOrd="0" presId="urn:microsoft.com/office/officeart/2005/8/layout/vList4#3"/>
    <dgm:cxn modelId="{438CC396-2BE7-4941-9F2D-B1D182635209}" type="presParOf" srcId="{76CED4F4-A0CA-4BA5-96BA-54EDC6EDD9BB}" destId="{74E350BD-F81C-45D3-8E49-D8639D4D8A5D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B6CEDC-F353-439A-858D-899B07D84820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05117AF-31AA-4202-A001-29792538272C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APPUI  AU SECTEUR</a:t>
          </a:r>
        </a:p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DE LA </a:t>
          </a:r>
        </a:p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SANTE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D939D248-2977-4E87-BA41-57D6B1190A71}" type="parTrans" cxnId="{4EAD5923-483A-43B3-9F95-D3C07A743B47}">
      <dgm:prSet/>
      <dgm:spPr/>
      <dgm:t>
        <a:bodyPr/>
        <a:lstStyle/>
        <a:p>
          <a:endParaRPr lang="fr-FR"/>
        </a:p>
      </dgm:t>
    </dgm:pt>
    <dgm:pt modelId="{638912F1-C9C3-49A9-9CDE-53EAE1E307D8}" type="sibTrans" cxnId="{4EAD5923-483A-43B3-9F95-D3C07A743B47}">
      <dgm:prSet/>
      <dgm:spPr/>
      <dgm:t>
        <a:bodyPr/>
        <a:lstStyle/>
        <a:p>
          <a:endParaRPr lang="fr-FR"/>
        </a:p>
      </dgm:t>
    </dgm:pt>
    <dgm:pt modelId="{A71599F5-03B5-48E6-8B0E-AF0E9467DF18}">
      <dgm:prSet phldrT="[Texte]" custT="1"/>
      <dgm:spPr/>
      <dgm:t>
        <a:bodyPr/>
        <a:lstStyle/>
        <a:p>
          <a:r>
            <a:rPr lang="fr-FR" sz="1400" b="0" dirty="0" smtClean="0">
              <a:latin typeface="Arial" pitchFamily="34" charset="0"/>
              <a:cs typeface="Arial" pitchFamily="34" charset="0"/>
            </a:rPr>
            <a:t>Amélioration de la Performance du Secteur de la Santé en Milieu rural dans le Bassin Arachidier du Sénégal</a:t>
          </a:r>
          <a:endParaRPr lang="fr-FR" sz="1400" b="0" dirty="0">
            <a:latin typeface="Arial" pitchFamily="34" charset="0"/>
            <a:cs typeface="Arial" pitchFamily="34" charset="0"/>
          </a:endParaRPr>
        </a:p>
      </dgm:t>
    </dgm:pt>
    <dgm:pt modelId="{3CCD5564-1C2C-4295-8B41-4D0675DA3C3D}" type="parTrans" cxnId="{32312E4A-2723-4D7A-AEA4-B47CD865BD12}">
      <dgm:prSet/>
      <dgm:spPr/>
      <dgm:t>
        <a:bodyPr/>
        <a:lstStyle/>
        <a:p>
          <a:endParaRPr lang="fr-FR"/>
        </a:p>
      </dgm:t>
    </dgm:pt>
    <dgm:pt modelId="{76086F89-8E19-4977-BEA5-69334508B891}" type="sibTrans" cxnId="{32312E4A-2723-4D7A-AEA4-B47CD865BD12}">
      <dgm:prSet/>
      <dgm:spPr/>
      <dgm:t>
        <a:bodyPr/>
        <a:lstStyle/>
        <a:p>
          <a:endParaRPr lang="fr-FR"/>
        </a:p>
      </dgm:t>
    </dgm:pt>
    <dgm:pt modelId="{A9FF9808-19F4-46D1-80D7-F6E297F84D7A}">
      <dgm:prSet phldrT="[Texte]" custT="1"/>
      <dgm:spPr/>
      <dgm:t>
        <a:bodyPr/>
        <a:lstStyle/>
        <a:p>
          <a:r>
            <a:rPr lang="fr-BE" sz="1400" b="0" i="0" dirty="0" smtClean="0">
              <a:latin typeface="Arial" pitchFamily="34" charset="0"/>
              <a:cs typeface="Arial" pitchFamily="34" charset="0"/>
            </a:rPr>
            <a:t>Amélioration  de la Performance du Secteur de la Santé en Milieu Rural dans le Sénégal Oriental </a:t>
          </a:r>
          <a:endParaRPr lang="fr-FR" sz="1400" b="0" i="0" dirty="0">
            <a:latin typeface="Arial" pitchFamily="34" charset="0"/>
            <a:cs typeface="Arial" pitchFamily="34" charset="0"/>
          </a:endParaRPr>
        </a:p>
      </dgm:t>
    </dgm:pt>
    <dgm:pt modelId="{3B09B38B-F77D-439F-9D21-3BFA6D260128}" type="parTrans" cxnId="{EB6C2873-7F2C-4EF3-9CBE-BE3E911CCDAE}">
      <dgm:prSet/>
      <dgm:spPr/>
      <dgm:t>
        <a:bodyPr/>
        <a:lstStyle/>
        <a:p>
          <a:endParaRPr lang="fr-FR"/>
        </a:p>
      </dgm:t>
    </dgm:pt>
    <dgm:pt modelId="{42751137-703A-43E4-8EA2-AF6936B78693}" type="sibTrans" cxnId="{EB6C2873-7F2C-4EF3-9CBE-BE3E911CCDAE}">
      <dgm:prSet/>
      <dgm:spPr/>
      <dgm:t>
        <a:bodyPr/>
        <a:lstStyle/>
        <a:p>
          <a:endParaRPr lang="fr-FR"/>
        </a:p>
      </dgm:t>
    </dgm:pt>
    <dgm:pt modelId="{E3EF77ED-59D1-4C9F-9154-4C2583DB8D65}">
      <dgm:prSet phldrT="[Texte]" custT="1"/>
      <dgm:spPr/>
      <dgm:t>
        <a:bodyPr/>
        <a:lstStyle/>
        <a:p>
          <a:endParaRPr lang="fr-FR" sz="1800" b="1" dirty="0" smtClean="0">
            <a:latin typeface="Arial" pitchFamily="34" charset="0"/>
            <a:cs typeface="Arial" pitchFamily="34" charset="0"/>
          </a:endParaRPr>
        </a:p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APPUI  AU SECTEUR </a:t>
          </a:r>
        </a:p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DE</a:t>
          </a:r>
        </a:p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L’EDUCATION</a:t>
          </a:r>
        </a:p>
      </dgm:t>
    </dgm:pt>
    <dgm:pt modelId="{87533056-5641-4021-B89A-2DD1104E9DF6}" type="parTrans" cxnId="{FFACF51B-B7F1-4C6F-AD14-6634FDF5A8FE}">
      <dgm:prSet/>
      <dgm:spPr/>
      <dgm:t>
        <a:bodyPr/>
        <a:lstStyle/>
        <a:p>
          <a:endParaRPr lang="fr-FR"/>
        </a:p>
      </dgm:t>
    </dgm:pt>
    <dgm:pt modelId="{535FE1AC-3A8E-478E-AEAC-CE718D33E2A8}" type="sibTrans" cxnId="{FFACF51B-B7F1-4C6F-AD14-6634FDF5A8FE}">
      <dgm:prSet/>
      <dgm:spPr/>
      <dgm:t>
        <a:bodyPr/>
        <a:lstStyle/>
        <a:p>
          <a:endParaRPr lang="fr-FR"/>
        </a:p>
      </dgm:t>
    </dgm:pt>
    <dgm:pt modelId="{E861E40A-1758-4509-A3F7-2B9AE6193D22}">
      <dgm:prSet phldrT="[Texte]" custT="1"/>
      <dgm:spPr/>
      <dgm:t>
        <a:bodyPr/>
        <a:lstStyle/>
        <a:p>
          <a:r>
            <a:rPr lang="fr-FR" sz="1400" dirty="0" smtClean="0">
              <a:latin typeface="Arial" pitchFamily="34" charset="0"/>
              <a:cs typeface="Arial" pitchFamily="34" charset="0"/>
            </a:rPr>
            <a:t>Electrification de Collèges d’Enseignement Moyen en zone rurale</a:t>
          </a:r>
          <a:endParaRPr lang="fr-FR" sz="1400" dirty="0">
            <a:latin typeface="Arial" pitchFamily="34" charset="0"/>
            <a:cs typeface="Arial" pitchFamily="34" charset="0"/>
          </a:endParaRPr>
        </a:p>
      </dgm:t>
    </dgm:pt>
    <dgm:pt modelId="{7A6D18B0-20E3-4788-968E-C232994160A9}" type="parTrans" cxnId="{2CFB9071-E39D-44EE-A64F-D58372B818F8}">
      <dgm:prSet/>
      <dgm:spPr/>
      <dgm:t>
        <a:bodyPr/>
        <a:lstStyle/>
        <a:p>
          <a:endParaRPr lang="fr-FR"/>
        </a:p>
      </dgm:t>
    </dgm:pt>
    <dgm:pt modelId="{964CC4DA-A2E1-4168-9EEC-0668B01BEC2A}" type="sibTrans" cxnId="{2CFB9071-E39D-44EE-A64F-D58372B818F8}">
      <dgm:prSet/>
      <dgm:spPr/>
      <dgm:t>
        <a:bodyPr/>
        <a:lstStyle/>
        <a:p>
          <a:endParaRPr lang="fr-FR"/>
        </a:p>
      </dgm:t>
    </dgm:pt>
    <dgm:pt modelId="{E0B6A4BD-601A-456C-AA2E-8452FBDAF995}">
      <dgm:prSet phldrT="[Texte]" custT="1"/>
      <dgm:spPr/>
      <dgm:t>
        <a:bodyPr/>
        <a:lstStyle/>
        <a:p>
          <a:r>
            <a:rPr lang="fr-FR" sz="1400" dirty="0" smtClean="0">
              <a:latin typeface="Arial" pitchFamily="34" charset="0"/>
              <a:cs typeface="Arial" pitchFamily="34" charset="0"/>
            </a:rPr>
            <a:t>Electrification de Cases des Tout-petits en milieu rural</a:t>
          </a:r>
          <a:endParaRPr lang="fr-FR" sz="1400" dirty="0">
            <a:latin typeface="Arial" pitchFamily="34" charset="0"/>
            <a:cs typeface="Arial" pitchFamily="34" charset="0"/>
          </a:endParaRPr>
        </a:p>
      </dgm:t>
    </dgm:pt>
    <dgm:pt modelId="{7F7217BE-055A-4F4B-AC5D-3830CE2457A7}" type="parTrans" cxnId="{F3A5C015-F60C-4852-B3E8-97D11E02E9BE}">
      <dgm:prSet/>
      <dgm:spPr/>
      <dgm:t>
        <a:bodyPr/>
        <a:lstStyle/>
        <a:p>
          <a:endParaRPr lang="fr-FR"/>
        </a:p>
      </dgm:t>
    </dgm:pt>
    <dgm:pt modelId="{8E284DA9-F845-41B5-8310-D931541201DD}" type="sibTrans" cxnId="{F3A5C015-F60C-4852-B3E8-97D11E02E9BE}">
      <dgm:prSet/>
      <dgm:spPr/>
      <dgm:t>
        <a:bodyPr/>
        <a:lstStyle/>
        <a:p>
          <a:endParaRPr lang="fr-FR"/>
        </a:p>
      </dgm:t>
    </dgm:pt>
    <dgm:pt modelId="{E7720727-9E0B-4A9F-A4EC-3A5E26934955}">
      <dgm:prSet phldrT="[Texte]" custT="1"/>
      <dgm:spPr/>
      <dgm:t>
        <a:bodyPr/>
        <a:lstStyle/>
        <a:p>
          <a:r>
            <a:rPr lang="fr-FR" sz="1400" dirty="0" smtClean="0">
              <a:latin typeface="Arial" pitchFamily="34" charset="0"/>
              <a:cs typeface="Arial" pitchFamily="34" charset="0"/>
            </a:rPr>
            <a:t>Diffusion de  pompes solaires dans les fermes intégrées et les forages </a:t>
          </a:r>
          <a:endParaRPr lang="fr-FR" sz="1400" dirty="0">
            <a:latin typeface="Arial" pitchFamily="34" charset="0"/>
            <a:cs typeface="Arial" pitchFamily="34" charset="0"/>
          </a:endParaRPr>
        </a:p>
      </dgm:t>
    </dgm:pt>
    <dgm:pt modelId="{FF10CDE7-F246-4067-9588-29EBCAD3FD0A}" type="parTrans" cxnId="{D2C82FFD-2C1B-4177-AFF0-B6CCA22ADE61}">
      <dgm:prSet/>
      <dgm:spPr/>
      <dgm:t>
        <a:bodyPr/>
        <a:lstStyle/>
        <a:p>
          <a:endParaRPr lang="fr-FR"/>
        </a:p>
      </dgm:t>
    </dgm:pt>
    <dgm:pt modelId="{8C8C75CF-ACC5-44A1-B3FF-14B041266976}" type="sibTrans" cxnId="{D2C82FFD-2C1B-4177-AFF0-B6CCA22ADE61}">
      <dgm:prSet/>
      <dgm:spPr/>
      <dgm:t>
        <a:bodyPr/>
        <a:lstStyle/>
        <a:p>
          <a:endParaRPr lang="fr-FR"/>
        </a:p>
      </dgm:t>
    </dgm:pt>
    <dgm:pt modelId="{17FC12C4-3861-42B5-8A0D-C11628FEF20F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APPUI  AU SECTEUR </a:t>
          </a:r>
        </a:p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DE L’AGRICULTURE ET DE L’HYDRAULIQUE 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C7C05BA2-BBE7-4CEF-9915-81039E7C0E78}" type="sibTrans" cxnId="{84BA8255-6937-4FED-88BB-F33EF146A643}">
      <dgm:prSet/>
      <dgm:spPr/>
      <dgm:t>
        <a:bodyPr/>
        <a:lstStyle/>
        <a:p>
          <a:endParaRPr lang="fr-FR"/>
        </a:p>
      </dgm:t>
    </dgm:pt>
    <dgm:pt modelId="{CD4E446F-381E-4837-909A-3AEC6E1F0682}" type="parTrans" cxnId="{84BA8255-6937-4FED-88BB-F33EF146A643}">
      <dgm:prSet/>
      <dgm:spPr/>
      <dgm:t>
        <a:bodyPr/>
        <a:lstStyle/>
        <a:p>
          <a:endParaRPr lang="fr-FR"/>
        </a:p>
      </dgm:t>
    </dgm:pt>
    <dgm:pt modelId="{7C4FCDFF-6976-4967-934D-CE80CDC4116C}">
      <dgm:prSet phldrT="[Texte]" custT="1"/>
      <dgm:spPr/>
      <dgm:t>
        <a:bodyPr/>
        <a:lstStyle/>
        <a:p>
          <a:endParaRPr lang="fr-FR" sz="1400" dirty="0">
            <a:latin typeface="Arial" pitchFamily="34" charset="0"/>
            <a:cs typeface="Arial" pitchFamily="34" charset="0"/>
          </a:endParaRPr>
        </a:p>
      </dgm:t>
    </dgm:pt>
    <dgm:pt modelId="{5E93F598-5B15-43FC-9DB2-580A24F4B279}" type="parTrans" cxnId="{436F1EE7-673D-4088-89CA-BEE084D8B9F5}">
      <dgm:prSet/>
      <dgm:spPr/>
      <dgm:t>
        <a:bodyPr/>
        <a:lstStyle/>
        <a:p>
          <a:endParaRPr lang="fr-FR"/>
        </a:p>
      </dgm:t>
    </dgm:pt>
    <dgm:pt modelId="{83F64008-DCF9-46B0-A4E7-5811A1A4EBD5}" type="sibTrans" cxnId="{436F1EE7-673D-4088-89CA-BEE084D8B9F5}">
      <dgm:prSet/>
      <dgm:spPr/>
      <dgm:t>
        <a:bodyPr/>
        <a:lstStyle/>
        <a:p>
          <a:endParaRPr lang="fr-FR"/>
        </a:p>
      </dgm:t>
    </dgm:pt>
    <dgm:pt modelId="{BDF4D07B-7DF6-451A-92E5-4374FA1A5AF6}">
      <dgm:prSet phldrT="[Texte]" custT="1"/>
      <dgm:spPr/>
      <dgm:t>
        <a:bodyPr/>
        <a:lstStyle/>
        <a:p>
          <a:endParaRPr lang="fr-FR" sz="1400" b="0" i="0" dirty="0">
            <a:latin typeface="Arial" pitchFamily="34" charset="0"/>
            <a:cs typeface="Arial" pitchFamily="34" charset="0"/>
          </a:endParaRPr>
        </a:p>
      </dgm:t>
    </dgm:pt>
    <dgm:pt modelId="{5B0483C5-B156-48AD-9343-90B24BDBD318}" type="parTrans" cxnId="{2AB7173B-BB1B-4435-857D-01229F858708}">
      <dgm:prSet/>
      <dgm:spPr/>
      <dgm:t>
        <a:bodyPr/>
        <a:lstStyle/>
        <a:p>
          <a:endParaRPr lang="fr-FR"/>
        </a:p>
      </dgm:t>
    </dgm:pt>
    <dgm:pt modelId="{417114E5-93A6-4B9F-95CC-05F4F6C1D3F8}" type="sibTrans" cxnId="{2AB7173B-BB1B-4435-857D-01229F858708}">
      <dgm:prSet/>
      <dgm:spPr/>
      <dgm:t>
        <a:bodyPr/>
        <a:lstStyle/>
        <a:p>
          <a:endParaRPr lang="fr-FR"/>
        </a:p>
      </dgm:t>
    </dgm:pt>
    <dgm:pt modelId="{22AD6E21-B34A-4104-9FA7-7802FA02219C}">
      <dgm:prSet phldrT="[Texte]" custT="1"/>
      <dgm:spPr/>
      <dgm:t>
        <a:bodyPr/>
        <a:lstStyle/>
        <a:p>
          <a:endParaRPr lang="fr-FR" sz="1400" b="0" dirty="0">
            <a:latin typeface="Arial" pitchFamily="34" charset="0"/>
            <a:cs typeface="Arial" pitchFamily="34" charset="0"/>
          </a:endParaRPr>
        </a:p>
      </dgm:t>
    </dgm:pt>
    <dgm:pt modelId="{3DF72D10-F5AD-4E11-ADA8-AA28DE9235C2}" type="parTrans" cxnId="{C1F27953-F5D6-4C70-B0F7-930B1622D78C}">
      <dgm:prSet/>
      <dgm:spPr/>
    </dgm:pt>
    <dgm:pt modelId="{AA3E5116-61DA-44A2-A87C-3E0CEE0856AA}" type="sibTrans" cxnId="{C1F27953-F5D6-4C70-B0F7-930B1622D78C}">
      <dgm:prSet/>
      <dgm:spPr/>
    </dgm:pt>
    <dgm:pt modelId="{5E3E3B06-5F22-454C-9F55-452D091D41AC}" type="pres">
      <dgm:prSet presAssocID="{FBB6CEDC-F353-439A-858D-899B07D8482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81CBE75-3752-4A54-BA0A-B52FCCFB68AF}" type="pres">
      <dgm:prSet presAssocID="{D05117AF-31AA-4202-A001-29792538272C}" presName="circle1" presStyleLbl="node1" presStyleIdx="0" presStyleCnt="3"/>
      <dgm:spPr/>
    </dgm:pt>
    <dgm:pt modelId="{1707C9E9-E775-41DA-B04B-E062D89C9C76}" type="pres">
      <dgm:prSet presAssocID="{D05117AF-31AA-4202-A001-29792538272C}" presName="space" presStyleCnt="0"/>
      <dgm:spPr/>
    </dgm:pt>
    <dgm:pt modelId="{8A2595E9-270B-4609-908D-45B5E3C3A0E1}" type="pres">
      <dgm:prSet presAssocID="{D05117AF-31AA-4202-A001-29792538272C}" presName="rect1" presStyleLbl="alignAcc1" presStyleIdx="0" presStyleCnt="3" custScaleX="104453"/>
      <dgm:spPr/>
      <dgm:t>
        <a:bodyPr/>
        <a:lstStyle/>
        <a:p>
          <a:endParaRPr lang="fr-FR"/>
        </a:p>
      </dgm:t>
    </dgm:pt>
    <dgm:pt modelId="{AF2CB39E-61C5-4113-9AF6-A468D124F339}" type="pres">
      <dgm:prSet presAssocID="{E3EF77ED-59D1-4C9F-9154-4C2583DB8D65}" presName="vertSpace2" presStyleLbl="node1" presStyleIdx="0" presStyleCnt="3"/>
      <dgm:spPr/>
    </dgm:pt>
    <dgm:pt modelId="{4E29B35F-E52E-4146-8F36-47D863A50B9F}" type="pres">
      <dgm:prSet presAssocID="{E3EF77ED-59D1-4C9F-9154-4C2583DB8D65}" presName="circle2" presStyleLbl="node1" presStyleIdx="1" presStyleCnt="3" custLinFactNeighborX="-3913"/>
      <dgm:spPr/>
    </dgm:pt>
    <dgm:pt modelId="{2B1F0918-0AC0-4C0D-A7F8-528C9DF1527C}" type="pres">
      <dgm:prSet presAssocID="{E3EF77ED-59D1-4C9F-9154-4C2583DB8D65}" presName="rect2" presStyleLbl="alignAcc1" presStyleIdx="1" presStyleCnt="3" custScaleX="104683" custScaleY="87890" custLinFactNeighborX="-115" custLinFactNeighborY="-723"/>
      <dgm:spPr/>
      <dgm:t>
        <a:bodyPr/>
        <a:lstStyle/>
        <a:p>
          <a:endParaRPr lang="fr-FR"/>
        </a:p>
      </dgm:t>
    </dgm:pt>
    <dgm:pt modelId="{9666B16A-C8CA-43B1-AA6F-6CD06AEFCB2A}" type="pres">
      <dgm:prSet presAssocID="{17FC12C4-3861-42B5-8A0D-C11628FEF20F}" presName="vertSpace3" presStyleLbl="node1" presStyleIdx="1" presStyleCnt="3"/>
      <dgm:spPr/>
    </dgm:pt>
    <dgm:pt modelId="{F924DAE0-B019-4D4C-9DF1-833BA5D917AA}" type="pres">
      <dgm:prSet presAssocID="{17FC12C4-3861-42B5-8A0D-C11628FEF20F}" presName="circle3" presStyleLbl="node1" presStyleIdx="2" presStyleCnt="3" custLinFactNeighborX="-9095"/>
      <dgm:spPr/>
    </dgm:pt>
    <dgm:pt modelId="{1B923811-D64E-486E-B223-BDD3628DA241}" type="pres">
      <dgm:prSet presAssocID="{17FC12C4-3861-42B5-8A0D-C11628FEF20F}" presName="rect3" presStyleLbl="alignAcc1" presStyleIdx="2" presStyleCnt="3" custScaleY="61409"/>
      <dgm:spPr/>
      <dgm:t>
        <a:bodyPr/>
        <a:lstStyle/>
        <a:p>
          <a:endParaRPr lang="fr-FR"/>
        </a:p>
      </dgm:t>
    </dgm:pt>
    <dgm:pt modelId="{77C2DED1-EFB0-4DD1-BB89-CC11236A859E}" type="pres">
      <dgm:prSet presAssocID="{D05117AF-31AA-4202-A001-29792538272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7312EF-3FAF-4DDA-87AB-2185565E3503}" type="pres">
      <dgm:prSet presAssocID="{D05117AF-31AA-4202-A001-29792538272C}" presName="rect1ChTx" presStyleLbl="alignAcc1" presStyleIdx="2" presStyleCnt="3" custScaleX="1179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8A1974-0A3F-45DE-AC9E-EB5CB06A72C7}" type="pres">
      <dgm:prSet presAssocID="{E3EF77ED-59D1-4C9F-9154-4C2583DB8D6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4E582B-2B7E-4300-B12B-24324CFCBDCA}" type="pres">
      <dgm:prSet presAssocID="{E3EF77ED-59D1-4C9F-9154-4C2583DB8D65}" presName="rect2ChTx" presStyleLbl="alignAcc1" presStyleIdx="2" presStyleCnt="3" custScaleX="1222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80B7D0-1C5B-455C-BADC-CC61C0130731}" type="pres">
      <dgm:prSet presAssocID="{17FC12C4-3861-42B5-8A0D-C11628FEF20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148729-38FD-4C29-A91F-B3E2DF05CE78}" type="pres">
      <dgm:prSet presAssocID="{17FC12C4-3861-42B5-8A0D-C11628FEF20F}" presName="rect3ChTx" presStyleLbl="alignAcc1" presStyleIdx="2" presStyleCnt="3" custScaleX="1153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CA9754-A289-4F6D-ABEA-8254A80B5647}" type="presOf" srcId="{BDF4D07B-7DF6-451A-92E5-4374FA1A5AF6}" destId="{FB7312EF-3FAF-4DDA-87AB-2185565E3503}" srcOrd="0" destOrd="2" presId="urn:microsoft.com/office/officeart/2005/8/layout/target3"/>
    <dgm:cxn modelId="{269F40C3-D117-47CC-98FE-D12AE97532F0}" type="presOf" srcId="{FBB6CEDC-F353-439A-858D-899B07D84820}" destId="{5E3E3B06-5F22-454C-9F55-452D091D41AC}" srcOrd="0" destOrd="0" presId="urn:microsoft.com/office/officeart/2005/8/layout/target3"/>
    <dgm:cxn modelId="{32312E4A-2723-4D7A-AEA4-B47CD865BD12}" srcId="{D05117AF-31AA-4202-A001-29792538272C}" destId="{A71599F5-03B5-48E6-8B0E-AF0E9467DF18}" srcOrd="1" destOrd="0" parTransId="{3CCD5564-1C2C-4295-8B41-4D0675DA3C3D}" sibTransId="{76086F89-8E19-4977-BEA5-69334508B891}"/>
    <dgm:cxn modelId="{40B797F2-2763-4593-970E-A0A05BE72F45}" type="presOf" srcId="{A9FF9808-19F4-46D1-80D7-F6E297F84D7A}" destId="{FB7312EF-3FAF-4DDA-87AB-2185565E3503}" srcOrd="0" destOrd="3" presId="urn:microsoft.com/office/officeart/2005/8/layout/target3"/>
    <dgm:cxn modelId="{795E02D1-2170-4C7C-B216-C7E964C79E53}" type="presOf" srcId="{7C4FCDFF-6976-4967-934D-CE80CDC4116C}" destId="{C54E582B-2B7E-4300-B12B-24324CFCBDCA}" srcOrd="0" destOrd="1" presId="urn:microsoft.com/office/officeart/2005/8/layout/target3"/>
    <dgm:cxn modelId="{C1F27953-F5D6-4C70-B0F7-930B1622D78C}" srcId="{D05117AF-31AA-4202-A001-29792538272C}" destId="{22AD6E21-B34A-4104-9FA7-7802FA02219C}" srcOrd="0" destOrd="0" parTransId="{3DF72D10-F5AD-4E11-ADA8-AA28DE9235C2}" sibTransId="{AA3E5116-61DA-44A2-A87C-3E0CEE0856AA}"/>
    <dgm:cxn modelId="{2CFB9071-E39D-44EE-A64F-D58372B818F8}" srcId="{E3EF77ED-59D1-4C9F-9154-4C2583DB8D65}" destId="{E861E40A-1758-4509-A3F7-2B9AE6193D22}" srcOrd="0" destOrd="0" parTransId="{7A6D18B0-20E3-4788-968E-C232994160A9}" sibTransId="{964CC4DA-A2E1-4168-9EEC-0668B01BEC2A}"/>
    <dgm:cxn modelId="{AA4CAE2E-19FF-4BCE-AC90-C8BC1A2993BA}" type="presOf" srcId="{A71599F5-03B5-48E6-8B0E-AF0E9467DF18}" destId="{FB7312EF-3FAF-4DDA-87AB-2185565E3503}" srcOrd="0" destOrd="1" presId="urn:microsoft.com/office/officeart/2005/8/layout/target3"/>
    <dgm:cxn modelId="{51D750C5-23C6-42AD-92BE-8347F28B5BF2}" type="presOf" srcId="{D05117AF-31AA-4202-A001-29792538272C}" destId="{77C2DED1-EFB0-4DD1-BB89-CC11236A859E}" srcOrd="1" destOrd="0" presId="urn:microsoft.com/office/officeart/2005/8/layout/target3"/>
    <dgm:cxn modelId="{DFD73888-AC9E-4360-98F4-B8763DC55545}" type="presOf" srcId="{22AD6E21-B34A-4104-9FA7-7802FA02219C}" destId="{FB7312EF-3FAF-4DDA-87AB-2185565E3503}" srcOrd="0" destOrd="0" presId="urn:microsoft.com/office/officeart/2005/8/layout/target3"/>
    <dgm:cxn modelId="{D2C82FFD-2C1B-4177-AFF0-B6CCA22ADE61}" srcId="{17FC12C4-3861-42B5-8A0D-C11628FEF20F}" destId="{E7720727-9E0B-4A9F-A4EC-3A5E26934955}" srcOrd="0" destOrd="0" parTransId="{FF10CDE7-F246-4067-9588-29EBCAD3FD0A}" sibTransId="{8C8C75CF-ACC5-44A1-B3FF-14B041266976}"/>
    <dgm:cxn modelId="{07DCF67E-103B-4411-9477-5BF23E4C38BE}" type="presOf" srcId="{17FC12C4-3861-42B5-8A0D-C11628FEF20F}" destId="{A680B7D0-1C5B-455C-BADC-CC61C0130731}" srcOrd="1" destOrd="0" presId="urn:microsoft.com/office/officeart/2005/8/layout/target3"/>
    <dgm:cxn modelId="{FFACF51B-B7F1-4C6F-AD14-6634FDF5A8FE}" srcId="{FBB6CEDC-F353-439A-858D-899B07D84820}" destId="{E3EF77ED-59D1-4C9F-9154-4C2583DB8D65}" srcOrd="1" destOrd="0" parTransId="{87533056-5641-4021-B89A-2DD1104E9DF6}" sibTransId="{535FE1AC-3A8E-478E-AEAC-CE718D33E2A8}"/>
    <dgm:cxn modelId="{289C01AE-B8D3-4068-9F61-56A8407F754B}" type="presOf" srcId="{D05117AF-31AA-4202-A001-29792538272C}" destId="{8A2595E9-270B-4609-908D-45B5E3C3A0E1}" srcOrd="0" destOrd="0" presId="urn:microsoft.com/office/officeart/2005/8/layout/target3"/>
    <dgm:cxn modelId="{30917211-D838-448D-B292-250B1D4CBE72}" type="presOf" srcId="{E3EF77ED-59D1-4C9F-9154-4C2583DB8D65}" destId="{D38A1974-0A3F-45DE-AC9E-EB5CB06A72C7}" srcOrd="1" destOrd="0" presId="urn:microsoft.com/office/officeart/2005/8/layout/target3"/>
    <dgm:cxn modelId="{F3A5C015-F60C-4852-B3E8-97D11E02E9BE}" srcId="{E3EF77ED-59D1-4C9F-9154-4C2583DB8D65}" destId="{E0B6A4BD-601A-456C-AA2E-8452FBDAF995}" srcOrd="2" destOrd="0" parTransId="{7F7217BE-055A-4F4B-AC5D-3830CE2457A7}" sibTransId="{8E284DA9-F845-41B5-8310-D931541201DD}"/>
    <dgm:cxn modelId="{D6EC4612-A27E-4274-8CAD-2B11A11F19C1}" type="presOf" srcId="{E7720727-9E0B-4A9F-A4EC-3A5E26934955}" destId="{23148729-38FD-4C29-A91F-B3E2DF05CE78}" srcOrd="0" destOrd="0" presId="urn:microsoft.com/office/officeart/2005/8/layout/target3"/>
    <dgm:cxn modelId="{66935192-BC08-43CF-853E-48DCEDC9B55C}" type="presOf" srcId="{E0B6A4BD-601A-456C-AA2E-8452FBDAF995}" destId="{C54E582B-2B7E-4300-B12B-24324CFCBDCA}" srcOrd="0" destOrd="2" presId="urn:microsoft.com/office/officeart/2005/8/layout/target3"/>
    <dgm:cxn modelId="{EB6C2873-7F2C-4EF3-9CBE-BE3E911CCDAE}" srcId="{D05117AF-31AA-4202-A001-29792538272C}" destId="{A9FF9808-19F4-46D1-80D7-F6E297F84D7A}" srcOrd="3" destOrd="0" parTransId="{3B09B38B-F77D-439F-9D21-3BFA6D260128}" sibTransId="{42751137-703A-43E4-8EA2-AF6936B78693}"/>
    <dgm:cxn modelId="{2AB7173B-BB1B-4435-857D-01229F858708}" srcId="{D05117AF-31AA-4202-A001-29792538272C}" destId="{BDF4D07B-7DF6-451A-92E5-4374FA1A5AF6}" srcOrd="2" destOrd="0" parTransId="{5B0483C5-B156-48AD-9343-90B24BDBD318}" sibTransId="{417114E5-93A6-4B9F-95CC-05F4F6C1D3F8}"/>
    <dgm:cxn modelId="{8702A92A-0652-45B0-B33F-E72A9CFC3DCB}" type="presOf" srcId="{E3EF77ED-59D1-4C9F-9154-4C2583DB8D65}" destId="{2B1F0918-0AC0-4C0D-A7F8-528C9DF1527C}" srcOrd="0" destOrd="0" presId="urn:microsoft.com/office/officeart/2005/8/layout/target3"/>
    <dgm:cxn modelId="{436F1EE7-673D-4088-89CA-BEE084D8B9F5}" srcId="{E3EF77ED-59D1-4C9F-9154-4C2583DB8D65}" destId="{7C4FCDFF-6976-4967-934D-CE80CDC4116C}" srcOrd="1" destOrd="0" parTransId="{5E93F598-5B15-43FC-9DB2-580A24F4B279}" sibTransId="{83F64008-DCF9-46B0-A4E7-5811A1A4EBD5}"/>
    <dgm:cxn modelId="{CFC6F79F-F8E3-4156-97B5-C4BE3795942D}" type="presOf" srcId="{17FC12C4-3861-42B5-8A0D-C11628FEF20F}" destId="{1B923811-D64E-486E-B223-BDD3628DA241}" srcOrd="0" destOrd="0" presId="urn:microsoft.com/office/officeart/2005/8/layout/target3"/>
    <dgm:cxn modelId="{4EAD5923-483A-43B3-9F95-D3C07A743B47}" srcId="{FBB6CEDC-F353-439A-858D-899B07D84820}" destId="{D05117AF-31AA-4202-A001-29792538272C}" srcOrd="0" destOrd="0" parTransId="{D939D248-2977-4E87-BA41-57D6B1190A71}" sibTransId="{638912F1-C9C3-49A9-9CDE-53EAE1E307D8}"/>
    <dgm:cxn modelId="{E73CA2CB-8D40-44FA-AD08-E7630C2D111F}" type="presOf" srcId="{E861E40A-1758-4509-A3F7-2B9AE6193D22}" destId="{C54E582B-2B7E-4300-B12B-24324CFCBDCA}" srcOrd="0" destOrd="0" presId="urn:microsoft.com/office/officeart/2005/8/layout/target3"/>
    <dgm:cxn modelId="{84BA8255-6937-4FED-88BB-F33EF146A643}" srcId="{FBB6CEDC-F353-439A-858D-899B07D84820}" destId="{17FC12C4-3861-42B5-8A0D-C11628FEF20F}" srcOrd="2" destOrd="0" parTransId="{CD4E446F-381E-4837-909A-3AEC6E1F0682}" sibTransId="{C7C05BA2-BBE7-4CEF-9915-81039E7C0E78}"/>
    <dgm:cxn modelId="{8091F309-4549-4C53-B5B4-62D16429E673}" type="presParOf" srcId="{5E3E3B06-5F22-454C-9F55-452D091D41AC}" destId="{E81CBE75-3752-4A54-BA0A-B52FCCFB68AF}" srcOrd="0" destOrd="0" presId="urn:microsoft.com/office/officeart/2005/8/layout/target3"/>
    <dgm:cxn modelId="{6EDD422E-8556-43CF-BA86-122016FCB20B}" type="presParOf" srcId="{5E3E3B06-5F22-454C-9F55-452D091D41AC}" destId="{1707C9E9-E775-41DA-B04B-E062D89C9C76}" srcOrd="1" destOrd="0" presId="urn:microsoft.com/office/officeart/2005/8/layout/target3"/>
    <dgm:cxn modelId="{FB66DC8A-19E9-443F-A573-5C49B5ED1854}" type="presParOf" srcId="{5E3E3B06-5F22-454C-9F55-452D091D41AC}" destId="{8A2595E9-270B-4609-908D-45B5E3C3A0E1}" srcOrd="2" destOrd="0" presId="urn:microsoft.com/office/officeart/2005/8/layout/target3"/>
    <dgm:cxn modelId="{4C9E4299-4E90-4E17-8A49-EC943ABE0C3C}" type="presParOf" srcId="{5E3E3B06-5F22-454C-9F55-452D091D41AC}" destId="{AF2CB39E-61C5-4113-9AF6-A468D124F339}" srcOrd="3" destOrd="0" presId="urn:microsoft.com/office/officeart/2005/8/layout/target3"/>
    <dgm:cxn modelId="{F12EFAFA-E8CB-48C8-89FE-E79319A6E5BB}" type="presParOf" srcId="{5E3E3B06-5F22-454C-9F55-452D091D41AC}" destId="{4E29B35F-E52E-4146-8F36-47D863A50B9F}" srcOrd="4" destOrd="0" presId="urn:microsoft.com/office/officeart/2005/8/layout/target3"/>
    <dgm:cxn modelId="{E8725AB9-42E9-4D82-A64C-7DE55E23A93B}" type="presParOf" srcId="{5E3E3B06-5F22-454C-9F55-452D091D41AC}" destId="{2B1F0918-0AC0-4C0D-A7F8-528C9DF1527C}" srcOrd="5" destOrd="0" presId="urn:microsoft.com/office/officeart/2005/8/layout/target3"/>
    <dgm:cxn modelId="{3ACC7BF9-FDD2-4E44-91A2-4E8B8E51BF38}" type="presParOf" srcId="{5E3E3B06-5F22-454C-9F55-452D091D41AC}" destId="{9666B16A-C8CA-43B1-AA6F-6CD06AEFCB2A}" srcOrd="6" destOrd="0" presId="urn:microsoft.com/office/officeart/2005/8/layout/target3"/>
    <dgm:cxn modelId="{60AFFD8D-49E0-4F92-8587-9CAFEBC6D8CB}" type="presParOf" srcId="{5E3E3B06-5F22-454C-9F55-452D091D41AC}" destId="{F924DAE0-B019-4D4C-9DF1-833BA5D917AA}" srcOrd="7" destOrd="0" presId="urn:microsoft.com/office/officeart/2005/8/layout/target3"/>
    <dgm:cxn modelId="{DF16145F-1B67-4F67-A7F1-F16298FAC9CB}" type="presParOf" srcId="{5E3E3B06-5F22-454C-9F55-452D091D41AC}" destId="{1B923811-D64E-486E-B223-BDD3628DA241}" srcOrd="8" destOrd="0" presId="urn:microsoft.com/office/officeart/2005/8/layout/target3"/>
    <dgm:cxn modelId="{8DFC125F-03A6-45D1-8B9E-8663FFB3D2A5}" type="presParOf" srcId="{5E3E3B06-5F22-454C-9F55-452D091D41AC}" destId="{77C2DED1-EFB0-4DD1-BB89-CC11236A859E}" srcOrd="9" destOrd="0" presId="urn:microsoft.com/office/officeart/2005/8/layout/target3"/>
    <dgm:cxn modelId="{511BBB88-556E-4EE4-BCCD-752F5FD4E54A}" type="presParOf" srcId="{5E3E3B06-5F22-454C-9F55-452D091D41AC}" destId="{FB7312EF-3FAF-4DDA-87AB-2185565E3503}" srcOrd="10" destOrd="0" presId="urn:microsoft.com/office/officeart/2005/8/layout/target3"/>
    <dgm:cxn modelId="{859B85EF-751A-4166-901B-FEEC7B8E0A3D}" type="presParOf" srcId="{5E3E3B06-5F22-454C-9F55-452D091D41AC}" destId="{D38A1974-0A3F-45DE-AC9E-EB5CB06A72C7}" srcOrd="11" destOrd="0" presId="urn:microsoft.com/office/officeart/2005/8/layout/target3"/>
    <dgm:cxn modelId="{AE303335-C784-4C1A-AA4D-BA1A6E1DB697}" type="presParOf" srcId="{5E3E3B06-5F22-454C-9F55-452D091D41AC}" destId="{C54E582B-2B7E-4300-B12B-24324CFCBDCA}" srcOrd="12" destOrd="0" presId="urn:microsoft.com/office/officeart/2005/8/layout/target3"/>
    <dgm:cxn modelId="{72AA9DDC-9BE2-4BE4-A426-FF2A6D30BAE7}" type="presParOf" srcId="{5E3E3B06-5F22-454C-9F55-452D091D41AC}" destId="{A680B7D0-1C5B-455C-BADC-CC61C0130731}" srcOrd="13" destOrd="0" presId="urn:microsoft.com/office/officeart/2005/8/layout/target3"/>
    <dgm:cxn modelId="{9EB7D6FA-3CB4-4584-B407-34FFBCAD42EF}" type="presParOf" srcId="{5E3E3B06-5F22-454C-9F55-452D091D41AC}" destId="{23148729-38FD-4C29-A91F-B3E2DF05CE7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B9FB30-C60E-4D70-B5F3-B8486CC3A39D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1</a:t>
          </a:r>
          <a:endParaRPr lang="fr-FR" sz="2000" b="1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222646" y="223826"/>
        <a:ext cx="1484312" cy="1039018"/>
      </dsp:txXfrm>
    </dsp:sp>
    <dsp:sp modelId="{D865049E-2A53-407D-845B-501F365EDC93}">
      <dsp:nvSpPr>
        <dsp:cNvPr id="0" name=""/>
        <dsp:cNvSpPr/>
      </dsp:nvSpPr>
      <dsp:spPr>
        <a:xfrm rot="5400000">
          <a:off x="4069555" y="-3029357"/>
          <a:ext cx="964803" cy="7025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EVOLUTION DU CADRE INSTITUTIONNEL, LEGISLATIF ET REGLEMENTAIRE</a:t>
          </a:r>
          <a:endParaRPr lang="fr-FR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069555" y="-3029357"/>
        <a:ext cx="964803" cy="7025877"/>
      </dsp:txXfrm>
    </dsp:sp>
    <dsp:sp modelId="{0256182D-1E2F-4080-90E6-276364D2D6C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2</a:t>
          </a:r>
          <a:endParaRPr lang="fr-FR" sz="2000" b="1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222646" y="1512490"/>
        <a:ext cx="1484312" cy="1039018"/>
      </dsp:txXfrm>
    </dsp:sp>
    <dsp:sp modelId="{F8C5742A-BD1B-417C-9B2C-074C6460E8E7}">
      <dsp:nvSpPr>
        <dsp:cNvPr id="0" name=""/>
        <dsp:cNvSpPr/>
      </dsp:nvSpPr>
      <dsp:spPr>
        <a:xfrm rot="5400000">
          <a:off x="4069555" y="-1740693"/>
          <a:ext cx="964803" cy="7025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MISSIONS DE L’ANER</a:t>
          </a:r>
          <a:endParaRPr lang="fr-FR" sz="2000" b="1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069555" y="-1740693"/>
        <a:ext cx="964803" cy="7025877"/>
      </dsp:txXfrm>
    </dsp:sp>
    <dsp:sp modelId="{727C39FA-C91D-442F-98D1-F804FFA25D22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3</a:t>
          </a:r>
        </a:p>
      </dsp:txBody>
      <dsp:txXfrm rot="5400000">
        <a:off x="-222646" y="2801154"/>
        <a:ext cx="1484312" cy="1039018"/>
      </dsp:txXfrm>
    </dsp:sp>
    <dsp:sp modelId="{B7DBAD26-E4D9-4AB0-9EE7-E4C9AD8C30A1}">
      <dsp:nvSpPr>
        <dsp:cNvPr id="0" name=""/>
        <dsp:cNvSpPr/>
      </dsp:nvSpPr>
      <dsp:spPr>
        <a:xfrm rot="5400000">
          <a:off x="4069555" y="-452029"/>
          <a:ext cx="964803" cy="7025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PROJETS ET PROGRAMMES DE L’ANER</a:t>
          </a:r>
          <a:endParaRPr lang="fr-FR" sz="2000" b="1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069555" y="-452029"/>
        <a:ext cx="964803" cy="702587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421386-416A-4C71-BD00-F79D2053D6ED}">
      <dsp:nvSpPr>
        <dsp:cNvPr id="0" name=""/>
        <dsp:cNvSpPr/>
      </dsp:nvSpPr>
      <dsp:spPr>
        <a:xfrm>
          <a:off x="62534" y="0"/>
          <a:ext cx="5112567" cy="51125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97E04D-A0A9-4495-882B-4669A62C6AB1}">
      <dsp:nvSpPr>
        <dsp:cNvPr id="0" name=""/>
        <dsp:cNvSpPr/>
      </dsp:nvSpPr>
      <dsp:spPr>
        <a:xfrm>
          <a:off x="226352" y="1872222"/>
          <a:ext cx="7773324" cy="2677267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i="1" u="sng" kern="1200" dirty="0" smtClean="0">
              <a:latin typeface="Arial" pitchFamily="34" charset="0"/>
              <a:cs typeface="Arial" pitchFamily="34" charset="0"/>
            </a:rPr>
            <a:t>Réforme de 1998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fr-FR" sz="2000" kern="1200" dirty="0" smtClean="0">
              <a:latin typeface="Arial" pitchFamily="34" charset="0"/>
              <a:cs typeface="Arial" pitchFamily="34" charset="0"/>
            </a:rPr>
            <a:t>  refonte de la structure de l’industrie électrique,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fr-FR" sz="2000" kern="1200" dirty="0" smtClean="0">
              <a:latin typeface="Arial" pitchFamily="34" charset="0"/>
              <a:cs typeface="Arial" pitchFamily="34" charset="0"/>
            </a:rPr>
            <a:t>  institution d’un système de licences et de concessions,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fr-FR" sz="2000" kern="1200" dirty="0" smtClean="0">
              <a:latin typeface="Arial" pitchFamily="34" charset="0"/>
              <a:cs typeface="Arial" pitchFamily="34" charset="0"/>
            </a:rPr>
            <a:t> mise en place d’un organe de régulation indépendant,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fr-FR" sz="2000" kern="1200" dirty="0" smtClean="0">
              <a:latin typeface="Arial" pitchFamily="34" charset="0"/>
              <a:cs typeface="Arial" pitchFamily="34" charset="0"/>
            </a:rPr>
            <a:t>  changement du régime de propriété des lignes électriques, et,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fr-FR" sz="2000" kern="1200" dirty="0" smtClean="0">
              <a:latin typeface="Arial" pitchFamily="34" charset="0"/>
              <a:cs typeface="Arial" pitchFamily="34" charset="0"/>
            </a:rPr>
            <a:t>  création d’une agence dédiée à l’électrification rurale.</a:t>
          </a:r>
          <a:endParaRPr lang="fr-FR" sz="2000" kern="1200" dirty="0">
            <a:latin typeface="Arial" pitchFamily="34" charset="0"/>
            <a:cs typeface="Arial" pitchFamily="34" charset="0"/>
          </a:endParaRPr>
        </a:p>
      </dsp:txBody>
      <dsp:txXfrm>
        <a:off x="226352" y="1872222"/>
        <a:ext cx="7773324" cy="26772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4E7FB6-76FF-4592-8BFB-1DC98C71C67A}">
      <dsp:nvSpPr>
        <dsp:cNvPr id="0" name=""/>
        <dsp:cNvSpPr/>
      </dsp:nvSpPr>
      <dsp:spPr>
        <a:xfrm rot="21443743">
          <a:off x="-565656" y="-215421"/>
          <a:ext cx="9376982" cy="462385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4760C-73C1-4056-976F-7D9791FE51DD}">
      <dsp:nvSpPr>
        <dsp:cNvPr id="0" name=""/>
        <dsp:cNvSpPr/>
      </dsp:nvSpPr>
      <dsp:spPr>
        <a:xfrm>
          <a:off x="2304256" y="2088232"/>
          <a:ext cx="921750" cy="95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6AAC7-1990-4918-AB7F-A9CF0255BF8D}">
      <dsp:nvSpPr>
        <dsp:cNvPr id="0" name=""/>
        <dsp:cNvSpPr/>
      </dsp:nvSpPr>
      <dsp:spPr>
        <a:xfrm>
          <a:off x="3166688" y="2448277"/>
          <a:ext cx="5114231" cy="53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8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Création d’un Département  ministériel chargé des énergies renouvelables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166688" y="2448277"/>
        <a:ext cx="5114231" cy="533186"/>
      </dsp:txXfrm>
    </dsp:sp>
    <dsp:sp modelId="{74F3EEF3-2C09-4BA7-97C5-E88D021C287A}">
      <dsp:nvSpPr>
        <dsp:cNvPr id="0" name=""/>
        <dsp:cNvSpPr/>
      </dsp:nvSpPr>
      <dsp:spPr>
        <a:xfrm>
          <a:off x="144017" y="3528394"/>
          <a:ext cx="829096" cy="760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8AF30-3439-46BF-A5F6-2641F7ED4153}">
      <dsp:nvSpPr>
        <dsp:cNvPr id="0" name=""/>
        <dsp:cNvSpPr/>
      </dsp:nvSpPr>
      <dsp:spPr>
        <a:xfrm>
          <a:off x="667110" y="4121087"/>
          <a:ext cx="7613809" cy="1135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3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Nouvelle Politique Energétique avec entre autres axes stratégiques: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développement et exploitation des potentialités nationales, notamment dans le domaine des biocarburants et des énergies renouvelables</a:t>
          </a:r>
          <a:endParaRPr lang="fr-FR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67110" y="4121087"/>
        <a:ext cx="7613809" cy="1135496"/>
      </dsp:txXfrm>
    </dsp:sp>
    <dsp:sp modelId="{9F9300C8-FB91-4762-91A3-BEA6955AB940}">
      <dsp:nvSpPr>
        <dsp:cNvPr id="0" name=""/>
        <dsp:cNvSpPr/>
      </dsp:nvSpPr>
      <dsp:spPr>
        <a:xfrm>
          <a:off x="4603738" y="38129"/>
          <a:ext cx="1156903" cy="1113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D2B90-217C-422E-9F25-8187E366FB04}">
      <dsp:nvSpPr>
        <dsp:cNvPr id="0" name=""/>
        <dsp:cNvSpPr/>
      </dsp:nvSpPr>
      <dsp:spPr>
        <a:xfrm>
          <a:off x="0" y="96254"/>
          <a:ext cx="4727358" cy="150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21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Nouvelles orientations du secteur énergétique: mix énergétique associant le thermique, l’hydroélectricité, le charbon, le gaz et les énergies renouvelables</a:t>
          </a:r>
          <a:endParaRPr lang="fr-FR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96254"/>
        <a:ext cx="4727358" cy="150513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6776D-8085-49B6-9DE6-8A759258C2B9}">
      <dsp:nvSpPr>
        <dsp:cNvPr id="0" name=""/>
        <dsp:cNvSpPr/>
      </dsp:nvSpPr>
      <dsp:spPr>
        <a:xfrm rot="16200000">
          <a:off x="882097" y="-882097"/>
          <a:ext cx="2304256" cy="4068451"/>
        </a:xfrm>
        <a:prstGeom prst="round1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LOI D’ORIENTATION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 ENERGIES RENOUVELABLES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(décembre 2010) </a:t>
          </a:r>
          <a:endParaRPr lang="fr-FR" sz="1800" b="1" kern="1200" dirty="0"/>
        </a:p>
      </dsp:txBody>
      <dsp:txXfrm rot="16200000">
        <a:off x="1170129" y="-1170129"/>
        <a:ext cx="1728192" cy="4068451"/>
      </dsp:txXfrm>
    </dsp:sp>
    <dsp:sp modelId="{769707DF-910B-453E-9F43-5FF561FA92DC}">
      <dsp:nvSpPr>
        <dsp:cNvPr id="0" name=""/>
        <dsp:cNvSpPr/>
      </dsp:nvSpPr>
      <dsp:spPr>
        <a:xfrm>
          <a:off x="4068451" y="0"/>
          <a:ext cx="4068451" cy="2304256"/>
        </a:xfrm>
        <a:prstGeom prst="round1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LOI D’ORIENTATION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FILIERE DES BIOCARBURANTS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(décembre 2010)</a:t>
          </a:r>
        </a:p>
      </dsp:txBody>
      <dsp:txXfrm>
        <a:off x="4068451" y="0"/>
        <a:ext cx="4068451" cy="1728192"/>
      </dsp:txXfrm>
    </dsp:sp>
    <dsp:sp modelId="{A010A33E-3C21-4165-AF54-927379F66BEA}">
      <dsp:nvSpPr>
        <dsp:cNvPr id="0" name=""/>
        <dsp:cNvSpPr/>
      </dsp:nvSpPr>
      <dsp:spPr>
        <a:xfrm rot="10800000">
          <a:off x="0" y="2304256"/>
          <a:ext cx="4068451" cy="2304256"/>
        </a:xfrm>
        <a:prstGeom prst="round1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>
            <a:latin typeface="Arial" pitchFamily="34" charset="0"/>
            <a:cs typeface="Arial" pitchFamily="34" charset="0"/>
          </a:endParaRPr>
        </a:p>
        <a:p>
          <a:pPr lvl="0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rial" pitchFamily="34" charset="0"/>
              <a:cs typeface="Arial" pitchFamily="34" charset="0"/>
              <a:sym typeface="Wingdings"/>
            </a:rPr>
            <a:t> </a:t>
          </a:r>
          <a:r>
            <a:rPr lang="fr-FR" sz="1400" b="1" kern="1200" dirty="0" smtClean="0">
              <a:latin typeface="Arial" pitchFamily="34" charset="0"/>
              <a:cs typeface="Arial" pitchFamily="34" charset="0"/>
            </a:rPr>
            <a:t>Conditions d’achat et de rémunération</a:t>
          </a:r>
        </a:p>
        <a:p>
          <a:pPr lvl="0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rial" pitchFamily="34" charset="0"/>
              <a:cs typeface="Arial" pitchFamily="34" charset="0"/>
            </a:rPr>
            <a:t> de l’électricité produite à partir des sources d’énergie renouvelable par des centrales et leur raccordement au réseau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rial" pitchFamily="34" charset="0"/>
              <a:cs typeface="Arial" pitchFamily="34" charset="0"/>
              <a:sym typeface="Wingdings"/>
            </a:rPr>
            <a:t> </a:t>
          </a:r>
          <a:r>
            <a:rPr lang="fr-FR" sz="1400" b="1" kern="1200" dirty="0" smtClean="0">
              <a:latin typeface="Arial" pitchFamily="34" charset="0"/>
              <a:cs typeface="Arial" pitchFamily="34" charset="0"/>
            </a:rPr>
            <a:t>Conditions d’achat et de rémunération du surplus d’énergie électrique d’origine renouvelable résultant d’une production pour consommation propre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880320"/>
        <a:ext cx="4068451" cy="1728192"/>
      </dsp:txXfrm>
    </dsp:sp>
    <dsp:sp modelId="{4993EF93-F20D-420A-A6EE-FBEA99D596C4}">
      <dsp:nvSpPr>
        <dsp:cNvPr id="0" name=""/>
        <dsp:cNvSpPr/>
      </dsp:nvSpPr>
      <dsp:spPr>
        <a:xfrm rot="5400000">
          <a:off x="4950550" y="1422158"/>
          <a:ext cx="2304256" cy="4068451"/>
        </a:xfrm>
        <a:prstGeom prst="round1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>
              <a:latin typeface="Arial" pitchFamily="34" charset="0"/>
              <a:cs typeface="Arial" pitchFamily="34" charset="0"/>
              <a:sym typeface="Wingdings"/>
            </a:rPr>
            <a:t>SEGMENTS D’APPLICATION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FR" sz="1400" b="1" kern="1200" dirty="0" smtClean="0">
            <a:latin typeface="Arial" pitchFamily="34" charset="0"/>
            <a:cs typeface="Arial" pitchFamily="34" charset="0"/>
            <a:sym typeface="Wingdings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>
              <a:latin typeface="Arial" pitchFamily="34" charset="0"/>
              <a:cs typeface="Arial" pitchFamily="34" charset="0"/>
              <a:sym typeface="Wingdings"/>
            </a:rPr>
            <a:t>        Production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>
              <a:latin typeface="Arial" pitchFamily="34" charset="0"/>
              <a:cs typeface="Arial" pitchFamily="34" charset="0"/>
              <a:sym typeface="Wingdings"/>
            </a:rPr>
            <a:t>       Transformation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>
              <a:latin typeface="Arial" pitchFamily="34" charset="0"/>
              <a:cs typeface="Arial" pitchFamily="34" charset="0"/>
              <a:sym typeface="Wingdings"/>
            </a:rPr>
            <a:t>       Stockage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>
              <a:latin typeface="Arial" pitchFamily="34" charset="0"/>
              <a:cs typeface="Arial" pitchFamily="34" charset="0"/>
              <a:sym typeface="Wingdings"/>
            </a:rPr>
            <a:t>       Transport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>
              <a:latin typeface="Arial" pitchFamily="34" charset="0"/>
              <a:cs typeface="Arial" pitchFamily="34" charset="0"/>
              <a:sym typeface="Wingdings"/>
            </a:rPr>
            <a:t>       Commercialisation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>
              <a:latin typeface="Arial" pitchFamily="34" charset="0"/>
              <a:cs typeface="Arial" pitchFamily="34" charset="0"/>
              <a:sym typeface="Wingdings"/>
            </a:rPr>
            <a:t>       Distribution</a:t>
          </a:r>
        </a:p>
      </dsp:txBody>
      <dsp:txXfrm rot="5400000">
        <a:off x="5238581" y="1710190"/>
        <a:ext cx="1728192" cy="4068451"/>
      </dsp:txXfrm>
    </dsp:sp>
    <dsp:sp modelId="{63C6B896-B26E-4EAD-98AB-5C65571817F3}">
      <dsp:nvSpPr>
        <dsp:cNvPr id="0" name=""/>
        <dsp:cNvSpPr/>
      </dsp:nvSpPr>
      <dsp:spPr>
        <a:xfrm>
          <a:off x="1889368" y="1512168"/>
          <a:ext cx="4358166" cy="1152128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u="sng" kern="1200" dirty="0" smtClean="0">
              <a:latin typeface="Arial" pitchFamily="34" charset="0"/>
              <a:cs typeface="Arial" pitchFamily="34" charset="0"/>
            </a:rPr>
            <a:t>2010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u="sng" kern="1200" dirty="0" smtClean="0">
              <a:latin typeface="Arial" pitchFamily="34" charset="0"/>
              <a:cs typeface="Arial" pitchFamily="34" charset="0"/>
            </a:rPr>
            <a:t>Mise en place d’un Cadre législatif  &amp; réglementaire sur les </a:t>
          </a:r>
          <a:r>
            <a:rPr lang="fr-FR" sz="1800" i="1" u="sng" kern="1200" dirty="0" err="1" smtClean="0">
              <a:latin typeface="Arial" pitchFamily="34" charset="0"/>
              <a:cs typeface="Arial" pitchFamily="34" charset="0"/>
            </a:rPr>
            <a:t>EnR</a:t>
          </a:r>
          <a:endParaRPr lang="fr-FR" sz="1800" kern="1200" dirty="0"/>
        </a:p>
      </dsp:txBody>
      <dsp:txXfrm>
        <a:off x="1889368" y="1512168"/>
        <a:ext cx="4358166" cy="11521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421EC8-9D64-4171-9339-EA08BCE3F035}">
      <dsp:nvSpPr>
        <dsp:cNvPr id="0" name=""/>
        <dsp:cNvSpPr/>
      </dsp:nvSpPr>
      <dsp:spPr>
        <a:xfrm>
          <a:off x="0" y="0"/>
          <a:ext cx="8280919" cy="1394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904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kern="1200" dirty="0" smtClean="0">
              <a:latin typeface="Arial" pitchFamily="34" charset="0"/>
              <a:cs typeface="Arial" pitchFamily="34" charset="0"/>
            </a:rPr>
            <a:t>de participer à la définition et à la formulation de la politique énergétique, en particulier en matière d’énergies renouvelables</a:t>
          </a:r>
        </a:p>
        <a:p>
          <a:pPr marL="904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kern="1200" dirty="0" smtClean="0">
              <a:latin typeface="Arial" pitchFamily="34" charset="0"/>
              <a:cs typeface="Arial" pitchFamily="34" charset="0"/>
            </a:rPr>
            <a:t>de contribuer à l’élaboration d’un cadre législatif et réglementaire attractif pour le développement des énergies renouvelables</a:t>
          </a:r>
          <a:endParaRPr lang="fr-FR" sz="1600" kern="1200" dirty="0">
            <a:latin typeface="Arial" pitchFamily="34" charset="0"/>
            <a:cs typeface="Arial" pitchFamily="34" charset="0"/>
          </a:endParaRPr>
        </a:p>
      </dsp:txBody>
      <dsp:txXfrm>
        <a:off x="1795650" y="0"/>
        <a:ext cx="6485269" cy="1394662"/>
      </dsp:txXfrm>
    </dsp:sp>
    <dsp:sp modelId="{D6720A70-F313-444C-A74C-F6C612812396}">
      <dsp:nvSpPr>
        <dsp:cNvPr id="0" name=""/>
        <dsp:cNvSpPr/>
      </dsp:nvSpPr>
      <dsp:spPr>
        <a:xfrm>
          <a:off x="144020" y="72009"/>
          <a:ext cx="1656184" cy="125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C509D-08A0-4676-9A04-CCC765811DF8}">
      <dsp:nvSpPr>
        <dsp:cNvPr id="0" name=""/>
        <dsp:cNvSpPr/>
      </dsp:nvSpPr>
      <dsp:spPr>
        <a:xfrm>
          <a:off x="0" y="1487644"/>
          <a:ext cx="8280919" cy="1394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kern="1200" dirty="0" smtClean="0">
              <a:latin typeface="Arial" pitchFamily="34" charset="0"/>
              <a:cs typeface="Arial" pitchFamily="34" charset="0"/>
            </a:rPr>
            <a:t>d’identifier, d’évaluer et d’exploiter le potentiel en ressources énergétiques renouvelables disponibles et économiquement exploitables dans les différentes régions du pays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itchFamily="34" charset="0"/>
              <a:cs typeface="Arial" pitchFamily="34" charset="0"/>
              <a:sym typeface="Wingdings"/>
            </a:rPr>
            <a:t></a:t>
          </a:r>
          <a:r>
            <a:rPr lang="fr-FR" sz="1600" kern="1200" dirty="0" smtClean="0">
              <a:latin typeface="Arial" pitchFamily="34" charset="0"/>
              <a:cs typeface="Arial" pitchFamily="34" charset="0"/>
            </a:rPr>
            <a:t>de vulgariser l’utilisation des équipements pour la production d’électricité d’origine renouvelable</a:t>
          </a:r>
          <a:endParaRPr lang="fr-FR" sz="1600" kern="1200" dirty="0">
            <a:latin typeface="Arial" pitchFamily="34" charset="0"/>
            <a:cs typeface="Arial" pitchFamily="34" charset="0"/>
          </a:endParaRPr>
        </a:p>
      </dsp:txBody>
      <dsp:txXfrm>
        <a:off x="1795650" y="1487644"/>
        <a:ext cx="6485269" cy="1394662"/>
      </dsp:txXfrm>
    </dsp:sp>
    <dsp:sp modelId="{5291EDE1-464C-4544-8C57-D038C6F2F378}">
      <dsp:nvSpPr>
        <dsp:cNvPr id="0" name=""/>
        <dsp:cNvSpPr/>
      </dsp:nvSpPr>
      <dsp:spPr>
        <a:xfrm>
          <a:off x="139466" y="1654605"/>
          <a:ext cx="1656184" cy="11537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E52EF-8ACE-4477-8842-CF7486FC0110}">
      <dsp:nvSpPr>
        <dsp:cNvPr id="0" name=""/>
        <dsp:cNvSpPr/>
      </dsp:nvSpPr>
      <dsp:spPr>
        <a:xfrm>
          <a:off x="0" y="2975275"/>
          <a:ext cx="8280919" cy="1683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itchFamily="34" charset="0"/>
              <a:cs typeface="Arial" pitchFamily="34" charset="0"/>
              <a:sym typeface="Wingdings"/>
            </a:rPr>
            <a:t></a:t>
          </a:r>
          <a:r>
            <a:rPr lang="fr-FR" sz="2300" kern="1200" dirty="0" smtClean="0">
              <a:sym typeface="Wingdings"/>
            </a:rPr>
            <a:t> </a:t>
          </a:r>
          <a:r>
            <a:rPr lang="fr-FR" sz="1600" kern="1200" dirty="0" smtClean="0">
              <a:latin typeface="Arial" pitchFamily="34" charset="0"/>
              <a:cs typeface="Arial" pitchFamily="34" charset="0"/>
            </a:rPr>
            <a:t>de réaliser des études prospectives et stratégiques pour le développement des énergies renouvelables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kern="1200" dirty="0" smtClean="0">
              <a:latin typeface="Arial" pitchFamily="34" charset="0"/>
              <a:cs typeface="Arial" pitchFamily="34" charset="0"/>
            </a:rPr>
            <a:t>d’élaborer et d’exécution des projets et programmes nationaux d’énergies renouvelables et d’assurer leur cohérence</a:t>
          </a:r>
          <a:endParaRPr lang="fr-FR" sz="1600" kern="1200" dirty="0">
            <a:latin typeface="Arial" pitchFamily="34" charset="0"/>
            <a:cs typeface="Arial" pitchFamily="34" charset="0"/>
          </a:endParaRPr>
        </a:p>
      </dsp:txBody>
      <dsp:txXfrm>
        <a:off x="1795650" y="2975275"/>
        <a:ext cx="6485269" cy="1683204"/>
      </dsp:txXfrm>
    </dsp:sp>
    <dsp:sp modelId="{BAF024F4-B981-4F07-BCF0-7208817C4EE7}">
      <dsp:nvSpPr>
        <dsp:cNvPr id="0" name=""/>
        <dsp:cNvSpPr/>
      </dsp:nvSpPr>
      <dsp:spPr>
        <a:xfrm>
          <a:off x="139466" y="3096342"/>
          <a:ext cx="1656184" cy="14830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CB33F8-403F-472E-B5A1-608B5DC50FF5}">
      <dsp:nvSpPr>
        <dsp:cNvPr id="0" name=""/>
        <dsp:cNvSpPr/>
      </dsp:nvSpPr>
      <dsp:spPr>
        <a:xfrm>
          <a:off x="0" y="0"/>
          <a:ext cx="8424936" cy="1428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ym typeface="Wingdings"/>
            </a:rPr>
            <a:t> </a:t>
          </a:r>
          <a:r>
            <a:rPr lang="fr-FR" sz="1600" kern="1200" dirty="0" smtClean="0">
              <a:latin typeface="Arial" pitchFamily="34" charset="0"/>
              <a:cs typeface="Arial" pitchFamily="34" charset="0"/>
            </a:rPr>
            <a:t>de réaliser des études techniques, économiques et financières des projets relatifs aux énergies renouvelables et d’assurer le suivi de la mise en œuvre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kern="1200" dirty="0" smtClean="0">
              <a:latin typeface="Arial" pitchFamily="34" charset="0"/>
              <a:cs typeface="Arial" pitchFamily="34" charset="0"/>
            </a:rPr>
            <a:t>de contribuer à l’amélioration de la recherche-développement et encourager les inventions technologiques concernant les énergies renouvelables</a:t>
          </a:r>
          <a:endParaRPr lang="fr-FR" sz="1600" kern="1200" dirty="0">
            <a:latin typeface="Arial" pitchFamily="34" charset="0"/>
            <a:cs typeface="Arial" pitchFamily="34" charset="0"/>
          </a:endParaRPr>
        </a:p>
      </dsp:txBody>
      <dsp:txXfrm>
        <a:off x="1803336" y="0"/>
        <a:ext cx="6621599" cy="1428331"/>
      </dsp:txXfrm>
    </dsp:sp>
    <dsp:sp modelId="{8F150E38-50C0-4AC7-9567-93D5125DB35D}">
      <dsp:nvSpPr>
        <dsp:cNvPr id="0" name=""/>
        <dsp:cNvSpPr/>
      </dsp:nvSpPr>
      <dsp:spPr>
        <a:xfrm>
          <a:off x="118349" y="60178"/>
          <a:ext cx="1684987" cy="1307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9DEE1-F78A-494E-A959-895F2D426FB5}">
      <dsp:nvSpPr>
        <dsp:cNvPr id="0" name=""/>
        <dsp:cNvSpPr/>
      </dsp:nvSpPr>
      <dsp:spPr>
        <a:xfrm>
          <a:off x="0" y="1527626"/>
          <a:ext cx="8424936" cy="1722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kern="1200" dirty="0" smtClean="0">
              <a:latin typeface="Arial" pitchFamily="34" charset="0"/>
              <a:cs typeface="Arial" pitchFamily="34" charset="0"/>
            </a:rPr>
            <a:t>d’élaborer et d’exécuter des programmes d’information, de sensibilisation, de communication, d’éducation et de formation démontrant l’intérêt technique, économique, social et environnemental des énergies renouvelables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itchFamily="34" charset="0"/>
              <a:cs typeface="Arial" pitchFamily="34" charset="0"/>
              <a:sym typeface="Wingdings"/>
            </a:rPr>
            <a:t> </a:t>
          </a:r>
          <a:r>
            <a:rPr lang="fr-FR" sz="1600" kern="1200" dirty="0" smtClean="0">
              <a:latin typeface="Arial" pitchFamily="34" charset="0"/>
              <a:cs typeface="Arial" pitchFamily="34" charset="0"/>
            </a:rPr>
            <a:t>de participer à la promotion de l’émergence et du développement d’entreprises intervenant dans le domaine des énergies renouvelables et encourager l’investissement dans ce secteur</a:t>
          </a:r>
          <a:endParaRPr lang="fr-FR" sz="1600" kern="1200" dirty="0">
            <a:latin typeface="Arial" pitchFamily="34" charset="0"/>
            <a:cs typeface="Arial" pitchFamily="34" charset="0"/>
          </a:endParaRPr>
        </a:p>
      </dsp:txBody>
      <dsp:txXfrm>
        <a:off x="1803336" y="1527626"/>
        <a:ext cx="6621599" cy="1722724"/>
      </dsp:txXfrm>
    </dsp:sp>
    <dsp:sp modelId="{1A2CB6BE-BA92-4CA3-B92E-A8975C20F1F6}">
      <dsp:nvSpPr>
        <dsp:cNvPr id="0" name=""/>
        <dsp:cNvSpPr/>
      </dsp:nvSpPr>
      <dsp:spPr>
        <a:xfrm>
          <a:off x="118349" y="1664644"/>
          <a:ext cx="1684987" cy="15037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A06C7-DFFC-41CD-9490-03D1AC3D839E}">
      <dsp:nvSpPr>
        <dsp:cNvPr id="0" name=""/>
        <dsp:cNvSpPr/>
      </dsp:nvSpPr>
      <dsp:spPr>
        <a:xfrm>
          <a:off x="0" y="3390140"/>
          <a:ext cx="8424936" cy="13623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Arial" pitchFamily="34" charset="0"/>
              <a:cs typeface="Arial" pitchFamily="34" charset="0"/>
              <a:sym typeface="Wingdings"/>
            </a:rPr>
            <a:t></a:t>
          </a:r>
          <a:r>
            <a:rPr lang="fr-FR" sz="1700" kern="1200" dirty="0" smtClean="0">
              <a:latin typeface="Arial" pitchFamily="34" charset="0"/>
              <a:cs typeface="Arial" pitchFamily="34" charset="0"/>
            </a:rPr>
            <a:t>d’identifier et exploiter des mécanismes de financement innovant pour le développement des énergies renouvelables, notamment la finance carbone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Arial" pitchFamily="34" charset="0"/>
              <a:cs typeface="Arial" pitchFamily="34" charset="0"/>
              <a:sym typeface="Wingdings"/>
            </a:rPr>
            <a:t></a:t>
          </a:r>
          <a:r>
            <a:rPr lang="fr-FR" sz="1700" kern="1200" dirty="0" smtClean="0">
              <a:latin typeface="Arial" pitchFamily="34" charset="0"/>
              <a:cs typeface="Arial" pitchFamily="34" charset="0"/>
            </a:rPr>
            <a:t>de développer la coopération bilatérale et multilatérale dans le domaine des énergies renouvelables</a:t>
          </a:r>
          <a:endParaRPr lang="fr-FR" sz="1700" kern="1200" dirty="0">
            <a:latin typeface="Arial" pitchFamily="34" charset="0"/>
            <a:cs typeface="Arial" pitchFamily="34" charset="0"/>
          </a:endParaRPr>
        </a:p>
      </dsp:txBody>
      <dsp:txXfrm>
        <a:off x="1803336" y="3390140"/>
        <a:ext cx="6621599" cy="1362387"/>
      </dsp:txXfrm>
    </dsp:sp>
    <dsp:sp modelId="{494170C8-0B3C-4ADB-92C6-FC86AF445325}">
      <dsp:nvSpPr>
        <dsp:cNvPr id="0" name=""/>
        <dsp:cNvSpPr/>
      </dsp:nvSpPr>
      <dsp:spPr>
        <a:xfrm>
          <a:off x="118349" y="3456387"/>
          <a:ext cx="1684987" cy="1225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A1033-5AEA-48D3-92F1-245CC42B52FC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5821A-0C50-46FB-9F8B-9C2E28688E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649078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6E60-4C84-4404-B3F1-2EF7DF613A69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6CEB-BED8-4426-8CA7-B5096DC45E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695428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6CEB-BED8-4426-8CA7-B5096DC45E8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991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73AD-D98D-484D-8E68-BF68F8B99988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0A1F-1786-47FE-8005-CD0467C29B55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4C49-350B-46A7-97E1-237AFBC030DD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40D-6EA5-4309-84B6-5A74F3B1D64A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5AEF-22FA-415C-8390-B703DB4B3F0E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AC94-CB79-4FF0-BD85-AEEBF4C5AC10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61CE-78D6-4183-B429-5E797FF41CEE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F40F-5E65-40B5-BD82-DA8BCCB8FFFC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7C83-0157-4D29-95C2-CD0FF56F6250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A28A-6306-4FCE-A096-9F983D5D8779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0B13-AC3A-4DF6-AF2A-18959E26D589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4865-01F1-4C3F-840B-6EBC0946588E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866CA-9DDD-46A2-9D7B-3C58210F4D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 dir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6967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088232"/>
          </a:xfrm>
        </p:spPr>
        <p:txBody>
          <a:bodyPr>
            <a:normAutofit fontScale="70000" lnSpcReduction="20000"/>
          </a:bodyPr>
          <a:lstStyle/>
          <a:p>
            <a:endParaRPr lang="fr-FR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POLITIQUE  DE DEVELOPPEMENT DES </a:t>
            </a:r>
            <a:b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ENERGIES RENOUVELABLES AU SENEGAL</a:t>
            </a:r>
            <a:b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Présentation: Ismaïla LO</a:t>
            </a:r>
            <a:b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Directeur des Etudes et de la Planification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4" name="Titre 3"/>
          <p:cNvSpPr txBox="1">
            <a:spLocks/>
          </p:cNvSpPr>
          <p:nvPr/>
        </p:nvSpPr>
        <p:spPr>
          <a:xfrm>
            <a:off x="2843808" y="5805264"/>
            <a:ext cx="3454152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</a:t>
            </a:r>
            <a:r>
              <a:rPr kumimoji="0" lang="fr-FR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Nov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2016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827584" y="332656"/>
            <a:ext cx="7416824" cy="10081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540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PROGRAMMES / PROJETS  </a:t>
            </a:r>
            <a:r>
              <a:rPr kumimoji="0" lang="fr-FR" sz="6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 L’ANER</a:t>
            </a:r>
            <a: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fr-F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F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fr-FR" sz="5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me 4"/>
          <p:cNvGraphicFramePr/>
          <p:nvPr/>
        </p:nvGraphicFramePr>
        <p:xfrm>
          <a:off x="395536" y="1556792"/>
          <a:ext cx="83529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827584" y="332656"/>
            <a:ext cx="7416824" cy="10081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540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PROGRAMMES / PROJETS  </a:t>
            </a:r>
            <a:r>
              <a:rPr kumimoji="0" lang="fr-FR" sz="6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 L’ANER</a:t>
            </a:r>
            <a: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fr-F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F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fr-FR" sz="5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714348" y="1628800"/>
          <a:ext cx="81061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7"/>
            <a:ext cx="7920879" cy="56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259632" y="2391023"/>
            <a:ext cx="6624736" cy="1470025"/>
          </a:xfrm>
        </p:spPr>
        <p:txBody>
          <a:bodyPr>
            <a:normAutofit/>
          </a:bodyPr>
          <a:lstStyle/>
          <a:p>
            <a:r>
              <a:rPr lang="fr-FR" sz="2800" b="1" spc="3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MERCI </a:t>
            </a:r>
            <a:br>
              <a:rPr lang="fr-FR" sz="2800" b="1" spc="3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</a:br>
            <a:r>
              <a:rPr lang="fr-FR" sz="2800" b="1" spc="3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POUR VOTRE</a:t>
            </a:r>
            <a:br>
              <a:rPr lang="fr-FR" sz="2800" b="1" spc="3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</a:br>
            <a:r>
              <a:rPr lang="fr-FR" sz="2800" b="1" spc="3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AIMABLE ATTENTION</a:t>
            </a:r>
            <a:endParaRPr lang="fr-FR" sz="2800" spc="3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PRESENTATION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64903"/>
            <a:ext cx="8229600" cy="2448273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5" name="Diagramme 4"/>
          <p:cNvGraphicFramePr/>
          <p:nvPr/>
        </p:nvGraphicFramePr>
        <p:xfrm>
          <a:off x="539552" y="1813272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360000" lvl="0"/>
            <a:r>
              <a:rPr lang="fr-F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EVOLUTION DU CADRE INSTITUTIONNEL, LEGISLATIF ET REGLEMENTAIRE</a:t>
            </a:r>
            <a:r>
              <a:rPr lang="fr-F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788024" y="908720"/>
            <a:ext cx="3384376" cy="19442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ctr"/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SECTEUR PRIVE 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ACTEUR MAJEUR</a:t>
            </a: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6300192" y="1700808"/>
            <a:ext cx="261743" cy="43204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360000" lvl="0"/>
            <a:r>
              <a:rPr lang="fr-F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EVOLUTION DU CADRE INSTITUTIONNEL, LEGISLATIF ET REGLEMENTAIRE</a:t>
            </a:r>
            <a:r>
              <a:rPr lang="fr-F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9" name="Diagramme 8"/>
          <p:cNvGraphicFramePr/>
          <p:nvPr/>
        </p:nvGraphicFramePr>
        <p:xfrm>
          <a:off x="467544" y="980728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843808" y="33477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fr-F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3568" y="47251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2008</a:t>
            </a:r>
            <a:endParaRPr lang="fr-F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48064" y="13407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fr-F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90000"/>
          </a:bodyPr>
          <a:lstStyle/>
          <a:p>
            <a:pPr lvl="0"/>
            <a:r>
              <a:rPr lang="fr-F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EVOLUTION DU CADRE INSTITUTIONNEL, LEGISLATIF ET REGLEMENTAIRE </a:t>
            </a:r>
            <a:br>
              <a:rPr lang="fr-F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9" name="Diagramme 8"/>
          <p:cNvGraphicFramePr/>
          <p:nvPr/>
        </p:nvGraphicFramePr>
        <p:xfrm>
          <a:off x="467544" y="1340768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27584" y="332656"/>
            <a:ext cx="7416824" cy="10081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540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CREATION ET MISSIONS</a:t>
            </a:r>
            <a:r>
              <a:rPr kumimoji="0" lang="fr-FR" sz="6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DE L’ANER</a:t>
            </a:r>
            <a: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fr-F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F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fr-FR" sz="5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457200" y="2285991"/>
            <a:ext cx="3829048" cy="3357587"/>
          </a:xfr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buNone/>
            </a:pPr>
            <a:r>
              <a:rPr lang="fr-FR" sz="24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CREATION</a:t>
            </a:r>
          </a:p>
          <a:p>
            <a:pPr>
              <a:buNone/>
            </a:pPr>
            <a:r>
              <a:rPr lang="fr-FR" sz="24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	L’Agence Nationale pour les Energies Renouvelables (ANER) a été  créée par décret n°2013-684 du 17 Mai 2013. </a:t>
            </a:r>
          </a:p>
          <a:p>
            <a:pPr>
              <a:buNone/>
            </a:pPr>
            <a:r>
              <a:rPr lang="fr-FR" sz="24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	L’ANER est une agence d’exécution de droit public, dotée d’une autonomie financière.</a:t>
            </a:r>
          </a:p>
          <a:p>
            <a:endParaRPr lang="fr-FR" sz="2400" dirty="0" smtClean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ous-titre 2"/>
          <p:cNvSpPr>
            <a:spLocks noGrp="1"/>
          </p:cNvSpPr>
          <p:nvPr>
            <p:ph sz="half" idx="2"/>
          </p:nvPr>
        </p:nvSpPr>
        <p:spPr>
          <a:xfrm>
            <a:off x="4648200" y="3000373"/>
            <a:ext cx="4038600" cy="178594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  PRINCIPALE</a:t>
            </a: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	Promouvoir l’utilisation des énergies renouvelables, y compris la bioénergie, dans tous les secteurs d’activités.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27584" y="332656"/>
            <a:ext cx="7416824" cy="4531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540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000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CREATION</a:t>
            </a:r>
            <a:r>
              <a:rPr kumimoji="0" lang="fr-FR" sz="6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ET </a:t>
            </a:r>
            <a: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MISSIONS</a:t>
            </a:r>
            <a:r>
              <a:rPr kumimoji="0" lang="fr-FR" sz="6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DE L’ANER</a:t>
            </a:r>
            <a: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fr-F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F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fr-FR" sz="5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Diagramme 8"/>
          <p:cNvGraphicFramePr/>
          <p:nvPr/>
        </p:nvGraphicFramePr>
        <p:xfrm>
          <a:off x="395536" y="1556792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ous-titre 2"/>
          <p:cNvSpPr txBox="1">
            <a:spLocks/>
          </p:cNvSpPr>
          <p:nvPr/>
        </p:nvSpPr>
        <p:spPr>
          <a:xfrm>
            <a:off x="2747978" y="857233"/>
            <a:ext cx="4038600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AUTRES MISSIONS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27584" y="332656"/>
            <a:ext cx="7416824" cy="4531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540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MISSIONS</a:t>
            </a:r>
            <a:r>
              <a:rPr kumimoji="0" lang="fr-FR" sz="6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DE L’ANER</a:t>
            </a:r>
            <a: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fr-F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F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fr-FR" sz="5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395536" y="1556792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ous-titre 2"/>
          <p:cNvSpPr txBox="1">
            <a:spLocks/>
          </p:cNvSpPr>
          <p:nvPr/>
        </p:nvSpPr>
        <p:spPr>
          <a:xfrm>
            <a:off x="2643174" y="1000108"/>
            <a:ext cx="4038600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AUTRES MISSIONS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66CA-9DDD-46A2-9D7B-3C58210F4DBB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27584" y="332656"/>
            <a:ext cx="7416824" cy="6674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540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MISSIONS</a:t>
            </a:r>
            <a:r>
              <a:rPr kumimoji="0" lang="fr-FR" sz="6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DE L’ANER</a:t>
            </a:r>
            <a: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FR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fr-F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F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fr-FR" sz="5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395536" y="2348880"/>
          <a:ext cx="828092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ous-titre 2"/>
          <p:cNvSpPr txBox="1">
            <a:spLocks/>
          </p:cNvSpPr>
          <p:nvPr/>
        </p:nvSpPr>
        <p:spPr>
          <a:xfrm>
            <a:off x="2747978" y="1285860"/>
            <a:ext cx="4038600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AUTRES MISSIONS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676</Words>
  <Application>Microsoft Office PowerPoint</Application>
  <PresentationFormat>Affichage à l'écran (4:3)</PresentationFormat>
  <Paragraphs>124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PLAN DE LA PRESENTATION</vt:lpstr>
      <vt:lpstr>  EVOLUTION DU CADRE INSTITUTIONNEL, LEGISLATIF ET REGLEMENTAIRE </vt:lpstr>
      <vt:lpstr>  EVOLUTION DU CADRE INSTITUTIONNEL, LEGISLATIF ET REGLEMENTAIRE </vt:lpstr>
      <vt:lpstr>EVOLUTION DU CADRE INSTITUTIONNEL, LEGISLATIF ET REGLEMENTAIRE   </vt:lpstr>
      <vt:lpstr>Diapositive 6</vt:lpstr>
      <vt:lpstr>Diapositive 7</vt:lpstr>
      <vt:lpstr>Diapositive 8</vt:lpstr>
      <vt:lpstr>Diapositive 9</vt:lpstr>
      <vt:lpstr>Diapositive 10</vt:lpstr>
      <vt:lpstr>Diapositive 11</vt:lpstr>
      <vt:lpstr>MERCI  POUR VOTRE  AIMABLE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Ismaïla LO</dc:creator>
  <cp:lastModifiedBy>Sylvette Milin</cp:lastModifiedBy>
  <cp:revision>114</cp:revision>
  <dcterms:created xsi:type="dcterms:W3CDTF">2014-06-02T10:55:39Z</dcterms:created>
  <dcterms:modified xsi:type="dcterms:W3CDTF">2016-12-15T10:56:10Z</dcterms:modified>
</cp:coreProperties>
</file>