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59" r:id="rId6"/>
    <p:sldId id="260" r:id="rId7"/>
    <p:sldId id="262" r:id="rId8"/>
    <p:sldId id="265" r:id="rId9"/>
    <p:sldId id="261" r:id="rId10"/>
    <p:sldId id="263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loé OKER" initials="C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86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08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-1338" y="15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D6DF4-5B1F-45B0-A2C0-95A6B8BA520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A18FD8BB-01FE-4199-A0FE-EE12B684A16A}">
      <dgm:prSet phldrT="[Texte]" custT="1"/>
      <dgm:spPr/>
      <dgm:t>
        <a:bodyPr/>
        <a:lstStyle/>
        <a:p>
          <a:r>
            <a:rPr lang="fr-FR" sz="1600" dirty="0" smtClean="0"/>
            <a:t>Deux origines du Projet</a:t>
          </a:r>
          <a:r>
            <a:rPr lang="fr-FR" sz="1100" dirty="0" smtClean="0"/>
            <a:t> </a:t>
          </a:r>
          <a:endParaRPr lang="fr-FR" sz="1100" dirty="0"/>
        </a:p>
      </dgm:t>
    </dgm:pt>
    <dgm:pt modelId="{D3DCC440-73B8-41FC-8419-69BA566CECC3}" type="parTrans" cxnId="{2EECBF71-5FD7-44EE-8712-5552721EA9FD}">
      <dgm:prSet/>
      <dgm:spPr/>
      <dgm:t>
        <a:bodyPr/>
        <a:lstStyle/>
        <a:p>
          <a:endParaRPr lang="fr-FR"/>
        </a:p>
      </dgm:t>
    </dgm:pt>
    <dgm:pt modelId="{F08EA9EE-241D-4901-A380-58886CCE204B}" type="sibTrans" cxnId="{2EECBF71-5FD7-44EE-8712-5552721EA9FD}">
      <dgm:prSet/>
      <dgm:spPr/>
      <dgm:t>
        <a:bodyPr/>
        <a:lstStyle/>
        <a:p>
          <a:endParaRPr lang="fr-FR"/>
        </a:p>
      </dgm:t>
    </dgm:pt>
    <dgm:pt modelId="{4A7DEC23-95CE-4392-8A01-0B6E5BC2836E}">
      <dgm:prSet phldrT="[Texte]" custT="1"/>
      <dgm:spPr/>
      <dgm:t>
        <a:bodyPr/>
        <a:lstStyle/>
        <a:p>
          <a:r>
            <a:rPr lang="fr-FR" sz="1400" dirty="0" smtClean="0"/>
            <a:t>1. Au niveau Départemental :</a:t>
          </a:r>
          <a:endParaRPr lang="fr-FR" sz="1400" dirty="0"/>
        </a:p>
      </dgm:t>
    </dgm:pt>
    <dgm:pt modelId="{12F376F2-F826-4D5F-8569-CDCEAC63F674}" type="parTrans" cxnId="{E97D9A25-55CD-4FAE-85A0-7FD7DDED1A0C}">
      <dgm:prSet/>
      <dgm:spPr/>
      <dgm:t>
        <a:bodyPr/>
        <a:lstStyle/>
        <a:p>
          <a:endParaRPr lang="fr-FR"/>
        </a:p>
      </dgm:t>
    </dgm:pt>
    <dgm:pt modelId="{E6671F56-EF31-4466-AA16-44226A3123A6}" type="sibTrans" cxnId="{E97D9A25-55CD-4FAE-85A0-7FD7DDED1A0C}">
      <dgm:prSet/>
      <dgm:spPr/>
      <dgm:t>
        <a:bodyPr/>
        <a:lstStyle/>
        <a:p>
          <a:endParaRPr lang="fr-FR"/>
        </a:p>
      </dgm:t>
    </dgm:pt>
    <dgm:pt modelId="{038E8E34-8D1B-409A-8649-B3ED7CAF8B87}">
      <dgm:prSet phldrT="[Texte]"/>
      <dgm:spPr/>
      <dgm:t>
        <a:bodyPr/>
        <a:lstStyle/>
        <a:p>
          <a:r>
            <a:rPr lang="fr-FR" dirty="0" smtClean="0"/>
            <a:t>Appui aux initiatives de la Commune de </a:t>
          </a:r>
          <a:r>
            <a:rPr lang="fr-FR" dirty="0" err="1" smtClean="0"/>
            <a:t>Ngogom</a:t>
          </a:r>
          <a:endParaRPr lang="fr-FR" dirty="0"/>
        </a:p>
      </dgm:t>
    </dgm:pt>
    <dgm:pt modelId="{CBEA4C00-868F-40C7-BE14-CEC09E62B399}" type="parTrans" cxnId="{708279B3-8A5C-4F79-BEF5-735BA8BFE11D}">
      <dgm:prSet/>
      <dgm:spPr/>
      <dgm:t>
        <a:bodyPr/>
        <a:lstStyle/>
        <a:p>
          <a:endParaRPr lang="fr-FR"/>
        </a:p>
      </dgm:t>
    </dgm:pt>
    <dgm:pt modelId="{95B29FD9-822C-403C-B5C6-5B1F2A60EDF3}" type="sibTrans" cxnId="{708279B3-8A5C-4F79-BEF5-735BA8BFE11D}">
      <dgm:prSet/>
      <dgm:spPr/>
      <dgm:t>
        <a:bodyPr/>
        <a:lstStyle/>
        <a:p>
          <a:endParaRPr lang="fr-FR"/>
        </a:p>
      </dgm:t>
    </dgm:pt>
    <dgm:pt modelId="{A544A487-4190-42DB-9CFE-8DADBBDE2D07}">
      <dgm:prSet phldrT="[Texte]"/>
      <dgm:spPr/>
      <dgm:t>
        <a:bodyPr/>
        <a:lstStyle/>
        <a:p>
          <a:r>
            <a:rPr lang="fr-FR" dirty="0" smtClean="0"/>
            <a:t>Mutualisation des compétences respectives sur le plan technique et opérationnel</a:t>
          </a:r>
          <a:endParaRPr lang="fr-FR" dirty="0"/>
        </a:p>
      </dgm:t>
    </dgm:pt>
    <dgm:pt modelId="{4DF3007F-192A-4DFB-9A0D-8091F4C1F837}" type="parTrans" cxnId="{BB841020-59CA-47D9-A5B8-D6C24270B43C}">
      <dgm:prSet/>
      <dgm:spPr/>
      <dgm:t>
        <a:bodyPr/>
        <a:lstStyle/>
        <a:p>
          <a:endParaRPr lang="fr-FR"/>
        </a:p>
      </dgm:t>
    </dgm:pt>
    <dgm:pt modelId="{C18D3980-547B-4825-AE40-F1C7C2FFE9D0}" type="sibTrans" cxnId="{BB841020-59CA-47D9-A5B8-D6C24270B43C}">
      <dgm:prSet/>
      <dgm:spPr/>
      <dgm:t>
        <a:bodyPr/>
        <a:lstStyle/>
        <a:p>
          <a:endParaRPr lang="fr-FR"/>
        </a:p>
      </dgm:t>
    </dgm:pt>
    <dgm:pt modelId="{B44D58A2-74DB-47E6-8FF0-C088B4E2527C}">
      <dgm:prSet phldrT="[Texte]" custT="1"/>
      <dgm:spPr/>
      <dgm:t>
        <a:bodyPr/>
        <a:lstStyle/>
        <a:p>
          <a:r>
            <a:rPr lang="fr-FR" sz="1400" dirty="0" smtClean="0"/>
            <a:t>2. Au niveau National et International</a:t>
          </a:r>
          <a:endParaRPr lang="fr-FR" sz="1400" dirty="0"/>
        </a:p>
      </dgm:t>
    </dgm:pt>
    <dgm:pt modelId="{9859A371-E7AD-43D5-A018-35CCF3453A28}" type="parTrans" cxnId="{0F134D24-3C0F-4586-A176-D7E50889DF44}">
      <dgm:prSet/>
      <dgm:spPr/>
      <dgm:t>
        <a:bodyPr/>
        <a:lstStyle/>
        <a:p>
          <a:endParaRPr lang="fr-FR"/>
        </a:p>
      </dgm:t>
    </dgm:pt>
    <dgm:pt modelId="{60882B9E-32A5-4AAF-8026-80805C61DC58}" type="sibTrans" cxnId="{0F134D24-3C0F-4586-A176-D7E50889DF44}">
      <dgm:prSet/>
      <dgm:spPr/>
      <dgm:t>
        <a:bodyPr/>
        <a:lstStyle/>
        <a:p>
          <a:endParaRPr lang="fr-FR"/>
        </a:p>
      </dgm:t>
    </dgm:pt>
    <dgm:pt modelId="{F1180048-C260-4929-92C8-B0E73959CD3E}">
      <dgm:prSet phldrT="[Texte]"/>
      <dgm:spPr/>
      <dgm:t>
        <a:bodyPr/>
        <a:lstStyle/>
        <a:p>
          <a:r>
            <a:rPr lang="fr-FR" dirty="0" smtClean="0"/>
            <a:t>Engagement du Gouvernement du Sénégal à travers la ratification de la Déclaration du Millénaire en 2000, Déclaration du sommet de Johannesburg en 2002 et la Déclaration de Paris en 2005.</a:t>
          </a:r>
          <a:endParaRPr lang="fr-FR" dirty="0"/>
        </a:p>
      </dgm:t>
    </dgm:pt>
    <dgm:pt modelId="{6A77F9A4-C6FE-44D8-BD2E-B9D5F593DAE5}" type="parTrans" cxnId="{6F4E6838-F079-4B5A-9EF2-91B45B1B4850}">
      <dgm:prSet/>
      <dgm:spPr/>
      <dgm:t>
        <a:bodyPr/>
        <a:lstStyle/>
        <a:p>
          <a:endParaRPr lang="fr-FR"/>
        </a:p>
      </dgm:t>
    </dgm:pt>
    <dgm:pt modelId="{7CA62708-79ED-4A19-A556-EFD2ABD5935B}" type="sibTrans" cxnId="{6F4E6838-F079-4B5A-9EF2-91B45B1B4850}">
      <dgm:prSet/>
      <dgm:spPr/>
      <dgm:t>
        <a:bodyPr/>
        <a:lstStyle/>
        <a:p>
          <a:endParaRPr lang="fr-FR"/>
        </a:p>
      </dgm:t>
    </dgm:pt>
    <dgm:pt modelId="{11F91BAD-52B7-4A97-8C02-AC46C73A8A9B}" type="pres">
      <dgm:prSet presAssocID="{D1DD6DF4-5B1F-45B0-A2C0-95A6B8BA52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2377BE2-4508-4205-A47E-09607A84C20A}" type="pres">
      <dgm:prSet presAssocID="{A18FD8BB-01FE-4199-A0FE-EE12B684A16A}" presName="hierRoot1" presStyleCnt="0"/>
      <dgm:spPr/>
    </dgm:pt>
    <dgm:pt modelId="{BC06840C-7A4F-4C6F-BA08-ABD7E650D521}" type="pres">
      <dgm:prSet presAssocID="{A18FD8BB-01FE-4199-A0FE-EE12B684A16A}" presName="composite" presStyleCnt="0"/>
      <dgm:spPr/>
    </dgm:pt>
    <dgm:pt modelId="{8E4A6E06-E93D-4EDD-A9F2-06E164C63A50}" type="pres">
      <dgm:prSet presAssocID="{A18FD8BB-01FE-4199-A0FE-EE12B684A16A}" presName="background" presStyleLbl="node0" presStyleIdx="0" presStyleCnt="1"/>
      <dgm:spPr/>
    </dgm:pt>
    <dgm:pt modelId="{B4A21EE2-A51B-4E7E-B8C6-884789B4FF51}" type="pres">
      <dgm:prSet presAssocID="{A18FD8BB-01FE-4199-A0FE-EE12B684A16A}" presName="text" presStyleLbl="fgAcc0" presStyleIdx="0" presStyleCnt="1" custScaleX="235750" custScaleY="572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48D429-DE70-4068-929F-B3283279B1EB}" type="pres">
      <dgm:prSet presAssocID="{A18FD8BB-01FE-4199-A0FE-EE12B684A16A}" presName="hierChild2" presStyleCnt="0"/>
      <dgm:spPr/>
    </dgm:pt>
    <dgm:pt modelId="{00E73843-B5F4-4E33-8A76-F72F44F22118}" type="pres">
      <dgm:prSet presAssocID="{12F376F2-F826-4D5F-8569-CDCEAC63F674}" presName="Name10" presStyleLbl="parChTrans1D2" presStyleIdx="0" presStyleCnt="2"/>
      <dgm:spPr/>
      <dgm:t>
        <a:bodyPr/>
        <a:lstStyle/>
        <a:p>
          <a:endParaRPr lang="fr-FR"/>
        </a:p>
      </dgm:t>
    </dgm:pt>
    <dgm:pt modelId="{D55DE7C0-06A7-484A-A57A-71AA2E4935F4}" type="pres">
      <dgm:prSet presAssocID="{4A7DEC23-95CE-4392-8A01-0B6E5BC2836E}" presName="hierRoot2" presStyleCnt="0"/>
      <dgm:spPr/>
    </dgm:pt>
    <dgm:pt modelId="{93F48DA2-6ECE-4680-A22A-879AAC38B603}" type="pres">
      <dgm:prSet presAssocID="{4A7DEC23-95CE-4392-8A01-0B6E5BC2836E}" presName="composite2" presStyleCnt="0"/>
      <dgm:spPr/>
    </dgm:pt>
    <dgm:pt modelId="{A69119F7-9635-473A-B8B0-0CB2D6CCA4E7}" type="pres">
      <dgm:prSet presAssocID="{4A7DEC23-95CE-4392-8A01-0B6E5BC2836E}" presName="background2" presStyleLbl="node2" presStyleIdx="0" presStyleCnt="2"/>
      <dgm:spPr/>
    </dgm:pt>
    <dgm:pt modelId="{5549B7DB-7CC0-4527-B814-74559F5F77C2}" type="pres">
      <dgm:prSet presAssocID="{4A7DEC23-95CE-4392-8A01-0B6E5BC2836E}" presName="text2" presStyleLbl="fgAcc2" presStyleIdx="0" presStyleCnt="2" custScaleX="146665" custScaleY="7092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0828FF3-C7FA-462D-B806-121D6991A849}" type="pres">
      <dgm:prSet presAssocID="{4A7DEC23-95CE-4392-8A01-0B6E5BC2836E}" presName="hierChild3" presStyleCnt="0"/>
      <dgm:spPr/>
    </dgm:pt>
    <dgm:pt modelId="{493C4940-F737-4BC3-B4FD-AC43E93D298E}" type="pres">
      <dgm:prSet presAssocID="{CBEA4C00-868F-40C7-BE14-CEC09E62B399}" presName="Name17" presStyleLbl="parChTrans1D3" presStyleIdx="0" presStyleCnt="3"/>
      <dgm:spPr/>
      <dgm:t>
        <a:bodyPr/>
        <a:lstStyle/>
        <a:p>
          <a:endParaRPr lang="fr-FR"/>
        </a:p>
      </dgm:t>
    </dgm:pt>
    <dgm:pt modelId="{18FFD494-7787-4AB5-9139-E87DCDB889C3}" type="pres">
      <dgm:prSet presAssocID="{038E8E34-8D1B-409A-8649-B3ED7CAF8B87}" presName="hierRoot3" presStyleCnt="0"/>
      <dgm:spPr/>
    </dgm:pt>
    <dgm:pt modelId="{3F67F587-C18A-437F-A651-D882F87184C9}" type="pres">
      <dgm:prSet presAssocID="{038E8E34-8D1B-409A-8649-B3ED7CAF8B87}" presName="composite3" presStyleCnt="0"/>
      <dgm:spPr/>
    </dgm:pt>
    <dgm:pt modelId="{FD87E5B0-C9D9-430D-BEE6-43428B5812BA}" type="pres">
      <dgm:prSet presAssocID="{038E8E34-8D1B-409A-8649-B3ED7CAF8B87}" presName="background3" presStyleLbl="node3" presStyleIdx="0" presStyleCnt="3"/>
      <dgm:spPr/>
    </dgm:pt>
    <dgm:pt modelId="{E9A6BF61-ED47-4B1B-A525-5B0363E16DB9}" type="pres">
      <dgm:prSet presAssocID="{038E8E34-8D1B-409A-8649-B3ED7CAF8B8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BAC7575-33C2-4476-B4D5-545F3E1389BF}" type="pres">
      <dgm:prSet presAssocID="{038E8E34-8D1B-409A-8649-B3ED7CAF8B87}" presName="hierChild4" presStyleCnt="0"/>
      <dgm:spPr/>
    </dgm:pt>
    <dgm:pt modelId="{1AF093B0-BD0E-4611-989E-A698FDDCBB91}" type="pres">
      <dgm:prSet presAssocID="{4DF3007F-192A-4DFB-9A0D-8091F4C1F837}" presName="Name17" presStyleLbl="parChTrans1D3" presStyleIdx="1" presStyleCnt="3"/>
      <dgm:spPr/>
      <dgm:t>
        <a:bodyPr/>
        <a:lstStyle/>
        <a:p>
          <a:endParaRPr lang="fr-FR"/>
        </a:p>
      </dgm:t>
    </dgm:pt>
    <dgm:pt modelId="{FA9D769D-6FA1-43D0-BFA7-FD6E6D600C3F}" type="pres">
      <dgm:prSet presAssocID="{A544A487-4190-42DB-9CFE-8DADBBDE2D07}" presName="hierRoot3" presStyleCnt="0"/>
      <dgm:spPr/>
    </dgm:pt>
    <dgm:pt modelId="{7F6063DB-0C35-48BD-91FB-3B13FCCB54CF}" type="pres">
      <dgm:prSet presAssocID="{A544A487-4190-42DB-9CFE-8DADBBDE2D07}" presName="composite3" presStyleCnt="0"/>
      <dgm:spPr/>
    </dgm:pt>
    <dgm:pt modelId="{53C0CAC9-294D-4528-987F-C4C6F03316A1}" type="pres">
      <dgm:prSet presAssocID="{A544A487-4190-42DB-9CFE-8DADBBDE2D07}" presName="background3" presStyleLbl="node3" presStyleIdx="1" presStyleCnt="3"/>
      <dgm:spPr/>
    </dgm:pt>
    <dgm:pt modelId="{33596B86-2DE8-47C3-AEB2-85117A4E78E1}" type="pres">
      <dgm:prSet presAssocID="{A544A487-4190-42DB-9CFE-8DADBBDE2D07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EB95F7-0A9C-4DD8-A25A-56B4F42A0230}" type="pres">
      <dgm:prSet presAssocID="{A544A487-4190-42DB-9CFE-8DADBBDE2D07}" presName="hierChild4" presStyleCnt="0"/>
      <dgm:spPr/>
    </dgm:pt>
    <dgm:pt modelId="{97250254-D430-44FC-BB55-04A092D40693}" type="pres">
      <dgm:prSet presAssocID="{9859A371-E7AD-43D5-A018-35CCF3453A28}" presName="Name10" presStyleLbl="parChTrans1D2" presStyleIdx="1" presStyleCnt="2"/>
      <dgm:spPr/>
      <dgm:t>
        <a:bodyPr/>
        <a:lstStyle/>
        <a:p>
          <a:endParaRPr lang="fr-FR"/>
        </a:p>
      </dgm:t>
    </dgm:pt>
    <dgm:pt modelId="{E57FF1BC-19A8-4D7F-AC60-058E155C4EF2}" type="pres">
      <dgm:prSet presAssocID="{B44D58A2-74DB-47E6-8FF0-C088B4E2527C}" presName="hierRoot2" presStyleCnt="0"/>
      <dgm:spPr/>
    </dgm:pt>
    <dgm:pt modelId="{04550277-36A3-4D9D-BA92-E8F532637565}" type="pres">
      <dgm:prSet presAssocID="{B44D58A2-74DB-47E6-8FF0-C088B4E2527C}" presName="composite2" presStyleCnt="0"/>
      <dgm:spPr/>
    </dgm:pt>
    <dgm:pt modelId="{AA86E141-ABD6-4EEF-85E0-D7E38B1EFE24}" type="pres">
      <dgm:prSet presAssocID="{B44D58A2-74DB-47E6-8FF0-C088B4E2527C}" presName="background2" presStyleLbl="node2" presStyleIdx="1" presStyleCnt="2"/>
      <dgm:spPr/>
    </dgm:pt>
    <dgm:pt modelId="{3C0733FD-CF0D-42E3-B0C3-724284C64749}" type="pres">
      <dgm:prSet presAssocID="{B44D58A2-74DB-47E6-8FF0-C088B4E2527C}" presName="text2" presStyleLbl="fgAcc2" presStyleIdx="1" presStyleCnt="2" custScaleX="149806" custScaleY="628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CDDA0A3-C0AE-46FD-9A3F-7ADC04155957}" type="pres">
      <dgm:prSet presAssocID="{B44D58A2-74DB-47E6-8FF0-C088B4E2527C}" presName="hierChild3" presStyleCnt="0"/>
      <dgm:spPr/>
    </dgm:pt>
    <dgm:pt modelId="{17750589-B4BF-4573-9B19-DBC560D4D432}" type="pres">
      <dgm:prSet presAssocID="{6A77F9A4-C6FE-44D8-BD2E-B9D5F593DAE5}" presName="Name17" presStyleLbl="parChTrans1D3" presStyleIdx="2" presStyleCnt="3"/>
      <dgm:spPr/>
      <dgm:t>
        <a:bodyPr/>
        <a:lstStyle/>
        <a:p>
          <a:endParaRPr lang="fr-FR"/>
        </a:p>
      </dgm:t>
    </dgm:pt>
    <dgm:pt modelId="{98FF19F4-0CCF-426E-AB8E-6CD54B809505}" type="pres">
      <dgm:prSet presAssocID="{F1180048-C260-4929-92C8-B0E73959CD3E}" presName="hierRoot3" presStyleCnt="0"/>
      <dgm:spPr/>
    </dgm:pt>
    <dgm:pt modelId="{23043B59-A3D1-433C-A7EE-3633305E37B6}" type="pres">
      <dgm:prSet presAssocID="{F1180048-C260-4929-92C8-B0E73959CD3E}" presName="composite3" presStyleCnt="0"/>
      <dgm:spPr/>
    </dgm:pt>
    <dgm:pt modelId="{25C57D75-AE4E-4D43-B944-0A22A2DAE7DA}" type="pres">
      <dgm:prSet presAssocID="{F1180048-C260-4929-92C8-B0E73959CD3E}" presName="background3" presStyleLbl="node3" presStyleIdx="2" presStyleCnt="3"/>
      <dgm:spPr/>
    </dgm:pt>
    <dgm:pt modelId="{94AF2082-D55B-4524-BF29-A1C27F04F38C}" type="pres">
      <dgm:prSet presAssocID="{F1180048-C260-4929-92C8-B0E73959CD3E}" presName="text3" presStyleLbl="fgAcc3" presStyleIdx="2" presStyleCnt="3" custScaleX="189620" custScaleY="13833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56F0B91-CEBE-44FD-AAD8-AB4740661B80}" type="pres">
      <dgm:prSet presAssocID="{F1180048-C260-4929-92C8-B0E73959CD3E}" presName="hierChild4" presStyleCnt="0"/>
      <dgm:spPr/>
    </dgm:pt>
  </dgm:ptLst>
  <dgm:cxnLst>
    <dgm:cxn modelId="{B4CC39E4-3D3B-458F-A2AB-5995235265E8}" type="presOf" srcId="{F1180048-C260-4929-92C8-B0E73959CD3E}" destId="{94AF2082-D55B-4524-BF29-A1C27F04F38C}" srcOrd="0" destOrd="0" presId="urn:microsoft.com/office/officeart/2005/8/layout/hierarchy1"/>
    <dgm:cxn modelId="{E4A7E09C-7204-4D2D-A368-FFE06660697F}" type="presOf" srcId="{A18FD8BB-01FE-4199-A0FE-EE12B684A16A}" destId="{B4A21EE2-A51B-4E7E-B8C6-884789B4FF51}" srcOrd="0" destOrd="0" presId="urn:microsoft.com/office/officeart/2005/8/layout/hierarchy1"/>
    <dgm:cxn modelId="{4E40E33A-DE6F-4CF6-A7BD-ABFE18549BB5}" type="presOf" srcId="{12F376F2-F826-4D5F-8569-CDCEAC63F674}" destId="{00E73843-B5F4-4E33-8A76-F72F44F22118}" srcOrd="0" destOrd="0" presId="urn:microsoft.com/office/officeart/2005/8/layout/hierarchy1"/>
    <dgm:cxn modelId="{0E100E60-EFBA-4951-A25F-343E73802A26}" type="presOf" srcId="{9859A371-E7AD-43D5-A018-35CCF3453A28}" destId="{97250254-D430-44FC-BB55-04A092D40693}" srcOrd="0" destOrd="0" presId="urn:microsoft.com/office/officeart/2005/8/layout/hierarchy1"/>
    <dgm:cxn modelId="{361267FC-AB3E-4290-AF42-D41F00BFF5BE}" type="presOf" srcId="{A544A487-4190-42DB-9CFE-8DADBBDE2D07}" destId="{33596B86-2DE8-47C3-AEB2-85117A4E78E1}" srcOrd="0" destOrd="0" presId="urn:microsoft.com/office/officeart/2005/8/layout/hierarchy1"/>
    <dgm:cxn modelId="{59BCAF61-5297-4BDA-B4B1-E65396F37D6E}" type="presOf" srcId="{038E8E34-8D1B-409A-8649-B3ED7CAF8B87}" destId="{E9A6BF61-ED47-4B1B-A525-5B0363E16DB9}" srcOrd="0" destOrd="0" presId="urn:microsoft.com/office/officeart/2005/8/layout/hierarchy1"/>
    <dgm:cxn modelId="{0F134D24-3C0F-4586-A176-D7E50889DF44}" srcId="{A18FD8BB-01FE-4199-A0FE-EE12B684A16A}" destId="{B44D58A2-74DB-47E6-8FF0-C088B4E2527C}" srcOrd="1" destOrd="0" parTransId="{9859A371-E7AD-43D5-A018-35CCF3453A28}" sibTransId="{60882B9E-32A5-4AAF-8026-80805C61DC58}"/>
    <dgm:cxn modelId="{165EA496-53D6-4DF2-A1C5-89431919F341}" type="presOf" srcId="{6A77F9A4-C6FE-44D8-BD2E-B9D5F593DAE5}" destId="{17750589-B4BF-4573-9B19-DBC560D4D432}" srcOrd="0" destOrd="0" presId="urn:microsoft.com/office/officeart/2005/8/layout/hierarchy1"/>
    <dgm:cxn modelId="{E97D9A25-55CD-4FAE-85A0-7FD7DDED1A0C}" srcId="{A18FD8BB-01FE-4199-A0FE-EE12B684A16A}" destId="{4A7DEC23-95CE-4392-8A01-0B6E5BC2836E}" srcOrd="0" destOrd="0" parTransId="{12F376F2-F826-4D5F-8569-CDCEAC63F674}" sibTransId="{E6671F56-EF31-4466-AA16-44226A3123A6}"/>
    <dgm:cxn modelId="{2B07E8E7-A504-4DB8-9FC0-88FB5CF48BB9}" type="presOf" srcId="{D1DD6DF4-5B1F-45B0-A2C0-95A6B8BA520D}" destId="{11F91BAD-52B7-4A97-8C02-AC46C73A8A9B}" srcOrd="0" destOrd="0" presId="urn:microsoft.com/office/officeart/2005/8/layout/hierarchy1"/>
    <dgm:cxn modelId="{2F4D7E43-8152-4BEB-8D69-FC9EC69B5825}" type="presOf" srcId="{B44D58A2-74DB-47E6-8FF0-C088B4E2527C}" destId="{3C0733FD-CF0D-42E3-B0C3-724284C64749}" srcOrd="0" destOrd="0" presId="urn:microsoft.com/office/officeart/2005/8/layout/hierarchy1"/>
    <dgm:cxn modelId="{BB841020-59CA-47D9-A5B8-D6C24270B43C}" srcId="{4A7DEC23-95CE-4392-8A01-0B6E5BC2836E}" destId="{A544A487-4190-42DB-9CFE-8DADBBDE2D07}" srcOrd="1" destOrd="0" parTransId="{4DF3007F-192A-4DFB-9A0D-8091F4C1F837}" sibTransId="{C18D3980-547B-4825-AE40-F1C7C2FFE9D0}"/>
    <dgm:cxn modelId="{708279B3-8A5C-4F79-BEF5-735BA8BFE11D}" srcId="{4A7DEC23-95CE-4392-8A01-0B6E5BC2836E}" destId="{038E8E34-8D1B-409A-8649-B3ED7CAF8B87}" srcOrd="0" destOrd="0" parTransId="{CBEA4C00-868F-40C7-BE14-CEC09E62B399}" sibTransId="{95B29FD9-822C-403C-B5C6-5B1F2A60EDF3}"/>
    <dgm:cxn modelId="{6F4E6838-F079-4B5A-9EF2-91B45B1B4850}" srcId="{B44D58A2-74DB-47E6-8FF0-C088B4E2527C}" destId="{F1180048-C260-4929-92C8-B0E73959CD3E}" srcOrd="0" destOrd="0" parTransId="{6A77F9A4-C6FE-44D8-BD2E-B9D5F593DAE5}" sibTransId="{7CA62708-79ED-4A19-A556-EFD2ABD5935B}"/>
    <dgm:cxn modelId="{2EECBF71-5FD7-44EE-8712-5552721EA9FD}" srcId="{D1DD6DF4-5B1F-45B0-A2C0-95A6B8BA520D}" destId="{A18FD8BB-01FE-4199-A0FE-EE12B684A16A}" srcOrd="0" destOrd="0" parTransId="{D3DCC440-73B8-41FC-8419-69BA566CECC3}" sibTransId="{F08EA9EE-241D-4901-A380-58886CCE204B}"/>
    <dgm:cxn modelId="{BDF02BBA-FD0A-40EB-921F-DE7E1073FC4A}" type="presOf" srcId="{CBEA4C00-868F-40C7-BE14-CEC09E62B399}" destId="{493C4940-F737-4BC3-B4FD-AC43E93D298E}" srcOrd="0" destOrd="0" presId="urn:microsoft.com/office/officeart/2005/8/layout/hierarchy1"/>
    <dgm:cxn modelId="{708419BA-A219-420F-85A9-3FAEDD404E9F}" type="presOf" srcId="{4A7DEC23-95CE-4392-8A01-0B6E5BC2836E}" destId="{5549B7DB-7CC0-4527-B814-74559F5F77C2}" srcOrd="0" destOrd="0" presId="urn:microsoft.com/office/officeart/2005/8/layout/hierarchy1"/>
    <dgm:cxn modelId="{6D655D03-3231-4677-8821-E1FA95542191}" type="presOf" srcId="{4DF3007F-192A-4DFB-9A0D-8091F4C1F837}" destId="{1AF093B0-BD0E-4611-989E-A698FDDCBB91}" srcOrd="0" destOrd="0" presId="urn:microsoft.com/office/officeart/2005/8/layout/hierarchy1"/>
    <dgm:cxn modelId="{2AB210D0-0427-424B-8889-721BDB788520}" type="presParOf" srcId="{11F91BAD-52B7-4A97-8C02-AC46C73A8A9B}" destId="{D2377BE2-4508-4205-A47E-09607A84C20A}" srcOrd="0" destOrd="0" presId="urn:microsoft.com/office/officeart/2005/8/layout/hierarchy1"/>
    <dgm:cxn modelId="{67BFBEF7-1CFD-44CE-B87A-E267734FC503}" type="presParOf" srcId="{D2377BE2-4508-4205-A47E-09607A84C20A}" destId="{BC06840C-7A4F-4C6F-BA08-ABD7E650D521}" srcOrd="0" destOrd="0" presId="urn:microsoft.com/office/officeart/2005/8/layout/hierarchy1"/>
    <dgm:cxn modelId="{7AE8BF56-926B-4ABF-BCF5-5A8BBB14EC05}" type="presParOf" srcId="{BC06840C-7A4F-4C6F-BA08-ABD7E650D521}" destId="{8E4A6E06-E93D-4EDD-A9F2-06E164C63A50}" srcOrd="0" destOrd="0" presId="urn:microsoft.com/office/officeart/2005/8/layout/hierarchy1"/>
    <dgm:cxn modelId="{9DAF3F5F-F825-438E-AF9A-A71208D723F0}" type="presParOf" srcId="{BC06840C-7A4F-4C6F-BA08-ABD7E650D521}" destId="{B4A21EE2-A51B-4E7E-B8C6-884789B4FF51}" srcOrd="1" destOrd="0" presId="urn:microsoft.com/office/officeart/2005/8/layout/hierarchy1"/>
    <dgm:cxn modelId="{86CA63D5-86C1-40E3-9AB5-4EAF81AE4A0A}" type="presParOf" srcId="{D2377BE2-4508-4205-A47E-09607A84C20A}" destId="{8D48D429-DE70-4068-929F-B3283279B1EB}" srcOrd="1" destOrd="0" presId="urn:microsoft.com/office/officeart/2005/8/layout/hierarchy1"/>
    <dgm:cxn modelId="{DC0D3969-971D-48EF-BAAD-556F5D9A5503}" type="presParOf" srcId="{8D48D429-DE70-4068-929F-B3283279B1EB}" destId="{00E73843-B5F4-4E33-8A76-F72F44F22118}" srcOrd="0" destOrd="0" presId="urn:microsoft.com/office/officeart/2005/8/layout/hierarchy1"/>
    <dgm:cxn modelId="{34A0CC4F-A3C3-4A59-89C7-689508989D5A}" type="presParOf" srcId="{8D48D429-DE70-4068-929F-B3283279B1EB}" destId="{D55DE7C0-06A7-484A-A57A-71AA2E4935F4}" srcOrd="1" destOrd="0" presId="urn:microsoft.com/office/officeart/2005/8/layout/hierarchy1"/>
    <dgm:cxn modelId="{E7E401A4-A833-4D17-98ED-0D0E9C252EC9}" type="presParOf" srcId="{D55DE7C0-06A7-484A-A57A-71AA2E4935F4}" destId="{93F48DA2-6ECE-4680-A22A-879AAC38B603}" srcOrd="0" destOrd="0" presId="urn:microsoft.com/office/officeart/2005/8/layout/hierarchy1"/>
    <dgm:cxn modelId="{D274DA14-3E1A-460A-8242-E8C41E06147A}" type="presParOf" srcId="{93F48DA2-6ECE-4680-A22A-879AAC38B603}" destId="{A69119F7-9635-473A-B8B0-0CB2D6CCA4E7}" srcOrd="0" destOrd="0" presId="urn:microsoft.com/office/officeart/2005/8/layout/hierarchy1"/>
    <dgm:cxn modelId="{08AD6475-10C0-4BC1-9474-0E4EC387E451}" type="presParOf" srcId="{93F48DA2-6ECE-4680-A22A-879AAC38B603}" destId="{5549B7DB-7CC0-4527-B814-74559F5F77C2}" srcOrd="1" destOrd="0" presId="urn:microsoft.com/office/officeart/2005/8/layout/hierarchy1"/>
    <dgm:cxn modelId="{7898F0C7-CDEE-4C51-B73C-840F27E09E24}" type="presParOf" srcId="{D55DE7C0-06A7-484A-A57A-71AA2E4935F4}" destId="{E0828FF3-C7FA-462D-B806-121D6991A849}" srcOrd="1" destOrd="0" presId="urn:microsoft.com/office/officeart/2005/8/layout/hierarchy1"/>
    <dgm:cxn modelId="{29D96431-7D59-428D-8577-24CD53E53A99}" type="presParOf" srcId="{E0828FF3-C7FA-462D-B806-121D6991A849}" destId="{493C4940-F737-4BC3-B4FD-AC43E93D298E}" srcOrd="0" destOrd="0" presId="urn:microsoft.com/office/officeart/2005/8/layout/hierarchy1"/>
    <dgm:cxn modelId="{1CED78F7-F462-4698-975C-BC0FF2E1FAFE}" type="presParOf" srcId="{E0828FF3-C7FA-462D-B806-121D6991A849}" destId="{18FFD494-7787-4AB5-9139-E87DCDB889C3}" srcOrd="1" destOrd="0" presId="urn:microsoft.com/office/officeart/2005/8/layout/hierarchy1"/>
    <dgm:cxn modelId="{59741AEE-CC03-4855-88E8-A25C0EB66FAD}" type="presParOf" srcId="{18FFD494-7787-4AB5-9139-E87DCDB889C3}" destId="{3F67F587-C18A-437F-A651-D882F87184C9}" srcOrd="0" destOrd="0" presId="urn:microsoft.com/office/officeart/2005/8/layout/hierarchy1"/>
    <dgm:cxn modelId="{1E0B855B-DF5D-49EE-A396-E86E0921B94A}" type="presParOf" srcId="{3F67F587-C18A-437F-A651-D882F87184C9}" destId="{FD87E5B0-C9D9-430D-BEE6-43428B5812BA}" srcOrd="0" destOrd="0" presId="urn:microsoft.com/office/officeart/2005/8/layout/hierarchy1"/>
    <dgm:cxn modelId="{7EA28D5A-3E66-4CE3-89DE-886D98E4B050}" type="presParOf" srcId="{3F67F587-C18A-437F-A651-D882F87184C9}" destId="{E9A6BF61-ED47-4B1B-A525-5B0363E16DB9}" srcOrd="1" destOrd="0" presId="urn:microsoft.com/office/officeart/2005/8/layout/hierarchy1"/>
    <dgm:cxn modelId="{557D6C22-85F8-436C-802F-BFFFC2E43B6D}" type="presParOf" srcId="{18FFD494-7787-4AB5-9139-E87DCDB889C3}" destId="{9BAC7575-33C2-4476-B4D5-545F3E1389BF}" srcOrd="1" destOrd="0" presId="urn:microsoft.com/office/officeart/2005/8/layout/hierarchy1"/>
    <dgm:cxn modelId="{0AB3F91B-D71C-422F-BFBE-C71A54966DE3}" type="presParOf" srcId="{E0828FF3-C7FA-462D-B806-121D6991A849}" destId="{1AF093B0-BD0E-4611-989E-A698FDDCBB91}" srcOrd="2" destOrd="0" presId="urn:microsoft.com/office/officeart/2005/8/layout/hierarchy1"/>
    <dgm:cxn modelId="{6FC14550-8EF8-44F8-8372-A5FB4FB388A1}" type="presParOf" srcId="{E0828FF3-C7FA-462D-B806-121D6991A849}" destId="{FA9D769D-6FA1-43D0-BFA7-FD6E6D600C3F}" srcOrd="3" destOrd="0" presId="urn:microsoft.com/office/officeart/2005/8/layout/hierarchy1"/>
    <dgm:cxn modelId="{5EACB761-1ABF-4958-82E9-28F0B5D362AE}" type="presParOf" srcId="{FA9D769D-6FA1-43D0-BFA7-FD6E6D600C3F}" destId="{7F6063DB-0C35-48BD-91FB-3B13FCCB54CF}" srcOrd="0" destOrd="0" presId="urn:microsoft.com/office/officeart/2005/8/layout/hierarchy1"/>
    <dgm:cxn modelId="{C595A514-F160-4B24-8A9B-6A685D192356}" type="presParOf" srcId="{7F6063DB-0C35-48BD-91FB-3B13FCCB54CF}" destId="{53C0CAC9-294D-4528-987F-C4C6F03316A1}" srcOrd="0" destOrd="0" presId="urn:microsoft.com/office/officeart/2005/8/layout/hierarchy1"/>
    <dgm:cxn modelId="{7A13C232-FBFF-4D90-BD81-6FF51442665A}" type="presParOf" srcId="{7F6063DB-0C35-48BD-91FB-3B13FCCB54CF}" destId="{33596B86-2DE8-47C3-AEB2-85117A4E78E1}" srcOrd="1" destOrd="0" presId="urn:microsoft.com/office/officeart/2005/8/layout/hierarchy1"/>
    <dgm:cxn modelId="{B6569877-B1F1-4F91-B98B-B07F85825087}" type="presParOf" srcId="{FA9D769D-6FA1-43D0-BFA7-FD6E6D600C3F}" destId="{F3EB95F7-0A9C-4DD8-A25A-56B4F42A0230}" srcOrd="1" destOrd="0" presId="urn:microsoft.com/office/officeart/2005/8/layout/hierarchy1"/>
    <dgm:cxn modelId="{B6F9848E-20A5-425C-8B75-FC76F9C97951}" type="presParOf" srcId="{8D48D429-DE70-4068-929F-B3283279B1EB}" destId="{97250254-D430-44FC-BB55-04A092D40693}" srcOrd="2" destOrd="0" presId="urn:microsoft.com/office/officeart/2005/8/layout/hierarchy1"/>
    <dgm:cxn modelId="{7057D152-8CBC-483A-8A58-85922D064343}" type="presParOf" srcId="{8D48D429-DE70-4068-929F-B3283279B1EB}" destId="{E57FF1BC-19A8-4D7F-AC60-058E155C4EF2}" srcOrd="3" destOrd="0" presId="urn:microsoft.com/office/officeart/2005/8/layout/hierarchy1"/>
    <dgm:cxn modelId="{D9F6B642-8C7B-4FDB-B1E6-267478BCFD6E}" type="presParOf" srcId="{E57FF1BC-19A8-4D7F-AC60-058E155C4EF2}" destId="{04550277-36A3-4D9D-BA92-E8F532637565}" srcOrd="0" destOrd="0" presId="urn:microsoft.com/office/officeart/2005/8/layout/hierarchy1"/>
    <dgm:cxn modelId="{75B9950F-BFD6-4E58-9BEA-7FADB0DB92C7}" type="presParOf" srcId="{04550277-36A3-4D9D-BA92-E8F532637565}" destId="{AA86E141-ABD6-4EEF-85E0-D7E38B1EFE24}" srcOrd="0" destOrd="0" presId="urn:microsoft.com/office/officeart/2005/8/layout/hierarchy1"/>
    <dgm:cxn modelId="{3140E6EA-4292-4211-9C88-A7EF7B67DB0F}" type="presParOf" srcId="{04550277-36A3-4D9D-BA92-E8F532637565}" destId="{3C0733FD-CF0D-42E3-B0C3-724284C64749}" srcOrd="1" destOrd="0" presId="urn:microsoft.com/office/officeart/2005/8/layout/hierarchy1"/>
    <dgm:cxn modelId="{0677B212-59D0-43C6-A16B-455DBEA968D3}" type="presParOf" srcId="{E57FF1BC-19A8-4D7F-AC60-058E155C4EF2}" destId="{FCDDA0A3-C0AE-46FD-9A3F-7ADC04155957}" srcOrd="1" destOrd="0" presId="urn:microsoft.com/office/officeart/2005/8/layout/hierarchy1"/>
    <dgm:cxn modelId="{91029E96-6D5C-41E8-9E19-004A37CD14BC}" type="presParOf" srcId="{FCDDA0A3-C0AE-46FD-9A3F-7ADC04155957}" destId="{17750589-B4BF-4573-9B19-DBC560D4D432}" srcOrd="0" destOrd="0" presId="urn:microsoft.com/office/officeart/2005/8/layout/hierarchy1"/>
    <dgm:cxn modelId="{741CCA59-8E83-47F3-BFDA-7D435AA8FF14}" type="presParOf" srcId="{FCDDA0A3-C0AE-46FD-9A3F-7ADC04155957}" destId="{98FF19F4-0CCF-426E-AB8E-6CD54B809505}" srcOrd="1" destOrd="0" presId="urn:microsoft.com/office/officeart/2005/8/layout/hierarchy1"/>
    <dgm:cxn modelId="{C0D7D90E-C24A-4C25-9770-4135902BA0B0}" type="presParOf" srcId="{98FF19F4-0CCF-426E-AB8E-6CD54B809505}" destId="{23043B59-A3D1-433C-A7EE-3633305E37B6}" srcOrd="0" destOrd="0" presId="urn:microsoft.com/office/officeart/2005/8/layout/hierarchy1"/>
    <dgm:cxn modelId="{2FD25A44-CDB4-49DE-9BE5-4BBE17FBBF4C}" type="presParOf" srcId="{23043B59-A3D1-433C-A7EE-3633305E37B6}" destId="{25C57D75-AE4E-4D43-B944-0A22A2DAE7DA}" srcOrd="0" destOrd="0" presId="urn:microsoft.com/office/officeart/2005/8/layout/hierarchy1"/>
    <dgm:cxn modelId="{BA95D248-311E-4A9E-BC85-E733D9E56A95}" type="presParOf" srcId="{23043B59-A3D1-433C-A7EE-3633305E37B6}" destId="{94AF2082-D55B-4524-BF29-A1C27F04F38C}" srcOrd="1" destOrd="0" presId="urn:microsoft.com/office/officeart/2005/8/layout/hierarchy1"/>
    <dgm:cxn modelId="{0937B349-6841-495D-966B-553F4CB2BA9D}" type="presParOf" srcId="{98FF19F4-0CCF-426E-AB8E-6CD54B809505}" destId="{856F0B91-CEBE-44FD-AAD8-AB4740661B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8D1B1-46AE-48C2-AAFB-E019F7C03184}" type="doc">
      <dgm:prSet loTypeId="urn:microsoft.com/office/officeart/2005/8/layout/lProcess3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A8182C2E-E767-4541-83D1-5977F28CE811}">
      <dgm:prSet phldrT="[Texte]"/>
      <dgm:spPr/>
      <dgm:t>
        <a:bodyPr/>
        <a:lstStyle/>
        <a:p>
          <a:r>
            <a:rPr lang="fr-FR" dirty="0" smtClean="0"/>
            <a:t>1. Mission exploratoire : </a:t>
          </a:r>
          <a:endParaRPr lang="fr-FR" dirty="0"/>
        </a:p>
      </dgm:t>
    </dgm:pt>
    <dgm:pt modelId="{525C38A8-C561-4F2B-9678-43CDCD825567}" type="parTrans" cxnId="{24CD12DC-48E3-4F3E-B755-98B57A4D634A}">
      <dgm:prSet/>
      <dgm:spPr/>
      <dgm:t>
        <a:bodyPr/>
        <a:lstStyle/>
        <a:p>
          <a:endParaRPr lang="fr-FR"/>
        </a:p>
      </dgm:t>
    </dgm:pt>
    <dgm:pt modelId="{3E1F97E5-1A3A-41DD-8247-091750796EB6}" type="sibTrans" cxnId="{24CD12DC-48E3-4F3E-B755-98B57A4D634A}">
      <dgm:prSet/>
      <dgm:spPr/>
      <dgm:t>
        <a:bodyPr/>
        <a:lstStyle/>
        <a:p>
          <a:endParaRPr lang="fr-FR"/>
        </a:p>
      </dgm:t>
    </dgm:pt>
    <dgm:pt modelId="{ECF2D46F-A248-4606-8277-E820DEF9BF10}">
      <dgm:prSet phldrT="[Texte]" custT="1"/>
      <dgm:spPr/>
      <dgm:t>
        <a:bodyPr/>
        <a:lstStyle/>
        <a:p>
          <a:r>
            <a:rPr lang="fr-FR" sz="1000" dirty="0" smtClean="0"/>
            <a:t>Rencontre des acteurs locaux agissant déjà sur la Commune</a:t>
          </a:r>
          <a:endParaRPr lang="fr-FR" sz="1000" dirty="0"/>
        </a:p>
      </dgm:t>
    </dgm:pt>
    <dgm:pt modelId="{8BFC5222-D0A3-4928-8194-8FA47FAA79FA}" type="parTrans" cxnId="{FEF1CF79-DCBD-43DF-95CE-F8C00AC5F052}">
      <dgm:prSet/>
      <dgm:spPr/>
      <dgm:t>
        <a:bodyPr/>
        <a:lstStyle/>
        <a:p>
          <a:endParaRPr lang="fr-FR"/>
        </a:p>
      </dgm:t>
    </dgm:pt>
    <dgm:pt modelId="{834206AD-65E2-41BB-9743-1A5273058F7D}" type="sibTrans" cxnId="{FEF1CF79-DCBD-43DF-95CE-F8C00AC5F052}">
      <dgm:prSet/>
      <dgm:spPr/>
      <dgm:t>
        <a:bodyPr/>
        <a:lstStyle/>
        <a:p>
          <a:endParaRPr lang="fr-FR"/>
        </a:p>
      </dgm:t>
    </dgm:pt>
    <dgm:pt modelId="{4A4336D8-5816-41EC-84BE-C10F83D8A0C7}">
      <dgm:prSet phldrT="[Texte]"/>
      <dgm:spPr/>
      <dgm:t>
        <a:bodyPr/>
        <a:lstStyle/>
        <a:p>
          <a:r>
            <a:rPr lang="fr-FR" dirty="0" smtClean="0"/>
            <a:t>2. Plans de lancement du projet</a:t>
          </a:r>
          <a:endParaRPr lang="fr-FR" dirty="0"/>
        </a:p>
      </dgm:t>
    </dgm:pt>
    <dgm:pt modelId="{95E5ED5B-3B7E-4246-B42D-B00AC97C57B2}" type="parTrans" cxnId="{21FA1100-1840-42FC-A618-1C5B10DBA5D3}">
      <dgm:prSet/>
      <dgm:spPr/>
      <dgm:t>
        <a:bodyPr/>
        <a:lstStyle/>
        <a:p>
          <a:endParaRPr lang="fr-FR"/>
        </a:p>
      </dgm:t>
    </dgm:pt>
    <dgm:pt modelId="{66F7A383-B095-476D-86EA-27D306A728D3}" type="sibTrans" cxnId="{21FA1100-1840-42FC-A618-1C5B10DBA5D3}">
      <dgm:prSet/>
      <dgm:spPr/>
      <dgm:t>
        <a:bodyPr/>
        <a:lstStyle/>
        <a:p>
          <a:endParaRPr lang="fr-FR"/>
        </a:p>
      </dgm:t>
    </dgm:pt>
    <dgm:pt modelId="{ED0ADB1C-8B90-4D20-A3A1-9A23971876BB}">
      <dgm:prSet phldrT="[Texte]"/>
      <dgm:spPr/>
      <dgm:t>
        <a:bodyPr/>
        <a:lstStyle/>
        <a:p>
          <a:r>
            <a:rPr lang="fr-FR" dirty="0" smtClean="0"/>
            <a:t>Mobilisation des acteurs.</a:t>
          </a:r>
          <a:endParaRPr lang="fr-FR" dirty="0"/>
        </a:p>
      </dgm:t>
    </dgm:pt>
    <dgm:pt modelId="{F6F4820C-7E3F-405E-B443-7D2886CEF62B}" type="parTrans" cxnId="{243DDA96-5F7B-4D5C-9DA9-70068C9E12FB}">
      <dgm:prSet/>
      <dgm:spPr/>
      <dgm:t>
        <a:bodyPr/>
        <a:lstStyle/>
        <a:p>
          <a:endParaRPr lang="fr-FR"/>
        </a:p>
      </dgm:t>
    </dgm:pt>
    <dgm:pt modelId="{BCEC4229-872A-4A04-9726-F2CC8287E0DD}" type="sibTrans" cxnId="{243DDA96-5F7B-4D5C-9DA9-70068C9E12FB}">
      <dgm:prSet/>
      <dgm:spPr/>
      <dgm:t>
        <a:bodyPr/>
        <a:lstStyle/>
        <a:p>
          <a:endParaRPr lang="fr-FR"/>
        </a:p>
      </dgm:t>
    </dgm:pt>
    <dgm:pt modelId="{82738769-4DBB-401F-A3A2-008677EFFAAC}">
      <dgm:prSet phldrT="[Texte]"/>
      <dgm:spPr/>
      <dgm:t>
        <a:bodyPr/>
        <a:lstStyle/>
        <a:p>
          <a:r>
            <a:rPr lang="fr-FR" dirty="0" smtClean="0"/>
            <a:t>formation des maçons </a:t>
          </a:r>
          <a:endParaRPr lang="fr-FR" dirty="0"/>
        </a:p>
      </dgm:t>
    </dgm:pt>
    <dgm:pt modelId="{0D48CA50-2DE7-401A-981E-6F6ECEDD02A2}" type="parTrans" cxnId="{8B6FEC25-A256-41C0-9F73-FF250BD26428}">
      <dgm:prSet/>
      <dgm:spPr/>
      <dgm:t>
        <a:bodyPr/>
        <a:lstStyle/>
        <a:p>
          <a:endParaRPr lang="fr-FR"/>
        </a:p>
      </dgm:t>
    </dgm:pt>
    <dgm:pt modelId="{BB4D4DAC-4FF9-494F-B8D8-6F2AC6D9848E}" type="sibTrans" cxnId="{8B6FEC25-A256-41C0-9F73-FF250BD26428}">
      <dgm:prSet/>
      <dgm:spPr/>
      <dgm:t>
        <a:bodyPr/>
        <a:lstStyle/>
        <a:p>
          <a:endParaRPr lang="fr-FR"/>
        </a:p>
      </dgm:t>
    </dgm:pt>
    <dgm:pt modelId="{897B36A1-0D98-4631-A00B-AB60A565124B}">
      <dgm:prSet phldrT="[Texte]"/>
      <dgm:spPr/>
      <dgm:t>
        <a:bodyPr/>
        <a:lstStyle/>
        <a:p>
          <a:r>
            <a:rPr lang="fr-FR" dirty="0" smtClean="0"/>
            <a:t>3. Mission de suivi de projet : </a:t>
          </a:r>
          <a:endParaRPr lang="fr-FR" dirty="0"/>
        </a:p>
      </dgm:t>
    </dgm:pt>
    <dgm:pt modelId="{E7E0F8AC-85AC-41EA-ABCA-37F8957407FE}" type="parTrans" cxnId="{7EF8DF40-0F9B-495B-9D6C-7612D51325C8}">
      <dgm:prSet/>
      <dgm:spPr/>
      <dgm:t>
        <a:bodyPr/>
        <a:lstStyle/>
        <a:p>
          <a:endParaRPr lang="fr-FR"/>
        </a:p>
      </dgm:t>
    </dgm:pt>
    <dgm:pt modelId="{C27912E4-EBF2-4638-AA62-4207AC943F7A}" type="sibTrans" cxnId="{7EF8DF40-0F9B-495B-9D6C-7612D51325C8}">
      <dgm:prSet/>
      <dgm:spPr/>
      <dgm:t>
        <a:bodyPr/>
        <a:lstStyle/>
        <a:p>
          <a:endParaRPr lang="fr-FR"/>
        </a:p>
      </dgm:t>
    </dgm:pt>
    <dgm:pt modelId="{BFD75030-7EF0-4ADE-9BFA-0010A307F311}">
      <dgm:prSet phldrT="[Texte]"/>
      <dgm:spPr/>
      <dgm:t>
        <a:bodyPr/>
        <a:lstStyle/>
        <a:p>
          <a:r>
            <a:rPr lang="fr-FR" dirty="0" smtClean="0"/>
            <a:t>Création d'outils </a:t>
          </a:r>
          <a:endParaRPr lang="fr-FR" dirty="0"/>
        </a:p>
      </dgm:t>
    </dgm:pt>
    <dgm:pt modelId="{26B209A2-6FB9-4A25-AB8D-20028C160B67}" type="parTrans" cxnId="{B6061B68-74EA-4365-8F13-82AFD4021144}">
      <dgm:prSet/>
      <dgm:spPr/>
      <dgm:t>
        <a:bodyPr/>
        <a:lstStyle/>
        <a:p>
          <a:endParaRPr lang="fr-FR"/>
        </a:p>
      </dgm:t>
    </dgm:pt>
    <dgm:pt modelId="{DBA987C1-C60F-4D12-AE17-FA82D9896121}" type="sibTrans" cxnId="{B6061B68-74EA-4365-8F13-82AFD4021144}">
      <dgm:prSet/>
      <dgm:spPr/>
      <dgm:t>
        <a:bodyPr/>
        <a:lstStyle/>
        <a:p>
          <a:endParaRPr lang="fr-FR"/>
        </a:p>
      </dgm:t>
    </dgm:pt>
    <dgm:pt modelId="{A21D00A2-E21C-4C9E-B563-4C5CCE902241}">
      <dgm:prSet phldrT="[Texte]"/>
      <dgm:spPr/>
      <dgm:t>
        <a:bodyPr/>
        <a:lstStyle/>
        <a:p>
          <a:r>
            <a:rPr lang="fr-FR" dirty="0" smtClean="0"/>
            <a:t>Rencontres avec les acteurs et la populations </a:t>
          </a:r>
          <a:endParaRPr lang="fr-FR" dirty="0"/>
        </a:p>
      </dgm:t>
    </dgm:pt>
    <dgm:pt modelId="{2BC189C1-1441-4535-82ED-2112A14BC186}" type="parTrans" cxnId="{354CEA69-6598-46F2-A826-17D90EB8D4DE}">
      <dgm:prSet/>
      <dgm:spPr/>
      <dgm:t>
        <a:bodyPr/>
        <a:lstStyle/>
        <a:p>
          <a:endParaRPr lang="fr-FR"/>
        </a:p>
      </dgm:t>
    </dgm:pt>
    <dgm:pt modelId="{E40B46A0-4989-4FB8-8C8A-5C37DE62F837}" type="sibTrans" cxnId="{354CEA69-6598-46F2-A826-17D90EB8D4DE}">
      <dgm:prSet/>
      <dgm:spPr/>
      <dgm:t>
        <a:bodyPr/>
        <a:lstStyle/>
        <a:p>
          <a:endParaRPr lang="fr-FR"/>
        </a:p>
      </dgm:t>
    </dgm:pt>
    <dgm:pt modelId="{C1AB8EC1-D1C1-4C1E-8205-88E7D068418E}">
      <dgm:prSet phldrT="[Texte]" custT="1"/>
      <dgm:spPr/>
      <dgm:t>
        <a:bodyPr/>
        <a:lstStyle/>
        <a:p>
          <a:r>
            <a:rPr lang="fr-FR" sz="1000" dirty="0" smtClean="0"/>
            <a:t>Recueil de données des actions entreprises. </a:t>
          </a:r>
          <a:endParaRPr lang="fr-FR" sz="1000" dirty="0"/>
        </a:p>
      </dgm:t>
    </dgm:pt>
    <dgm:pt modelId="{AF3150DA-4610-4C90-8560-2A683634BFC3}" type="sibTrans" cxnId="{498151A0-E86B-49AF-B1BA-659D3153BCDA}">
      <dgm:prSet/>
      <dgm:spPr/>
      <dgm:t>
        <a:bodyPr/>
        <a:lstStyle/>
        <a:p>
          <a:endParaRPr lang="fr-FR"/>
        </a:p>
      </dgm:t>
    </dgm:pt>
    <dgm:pt modelId="{CC7FF0DA-D858-44ED-B93B-534EF9F9E6E5}" type="parTrans" cxnId="{498151A0-E86B-49AF-B1BA-659D3153BCDA}">
      <dgm:prSet/>
      <dgm:spPr/>
      <dgm:t>
        <a:bodyPr/>
        <a:lstStyle/>
        <a:p>
          <a:endParaRPr lang="fr-FR"/>
        </a:p>
      </dgm:t>
    </dgm:pt>
    <dgm:pt modelId="{2F9FCAF1-254E-4A04-8C03-B430D0EB17FC}">
      <dgm:prSet phldrT="[Texte]" custT="1"/>
      <dgm:spPr/>
      <dgm:t>
        <a:bodyPr/>
        <a:lstStyle/>
        <a:p>
          <a:endParaRPr lang="fr-FR" sz="1000" dirty="0" smtClean="0"/>
        </a:p>
        <a:p>
          <a:r>
            <a:rPr lang="fr-FR" sz="1000" dirty="0" smtClean="0"/>
            <a:t>Choix des lieux       d'interventions					</a:t>
          </a:r>
          <a:endParaRPr lang="fr-FR" sz="1000" dirty="0"/>
        </a:p>
      </dgm:t>
    </dgm:pt>
    <dgm:pt modelId="{33F634CE-476B-4832-8BB9-321D1F32896D}" type="parTrans" cxnId="{8AE40BED-9002-4020-84EA-23E7AB8C2246}">
      <dgm:prSet/>
      <dgm:spPr/>
      <dgm:t>
        <a:bodyPr/>
        <a:lstStyle/>
        <a:p>
          <a:endParaRPr lang="fr-FR"/>
        </a:p>
      </dgm:t>
    </dgm:pt>
    <dgm:pt modelId="{9B15A281-4B8E-4ACF-A912-99F48FCBC84C}" type="sibTrans" cxnId="{8AE40BED-9002-4020-84EA-23E7AB8C2246}">
      <dgm:prSet/>
      <dgm:spPr/>
      <dgm:t>
        <a:bodyPr/>
        <a:lstStyle/>
        <a:p>
          <a:endParaRPr lang="fr-FR"/>
        </a:p>
      </dgm:t>
    </dgm:pt>
    <dgm:pt modelId="{EEDEB46B-9755-4CEE-8FAC-FE81FD06038A}">
      <dgm:prSet phldrT="[Texte]"/>
      <dgm:spPr/>
      <dgm:t>
        <a:bodyPr/>
        <a:lstStyle/>
        <a:p>
          <a:r>
            <a:rPr lang="fr-FR" dirty="0" smtClean="0"/>
            <a:t>Création des Comités de Salubrités </a:t>
          </a:r>
          <a:endParaRPr lang="fr-FR" dirty="0"/>
        </a:p>
      </dgm:t>
    </dgm:pt>
    <dgm:pt modelId="{E9DCB04D-61E7-4517-818E-069FDD9D9072}" type="parTrans" cxnId="{25AA7287-E846-4659-A199-B62C1EE0F3CE}">
      <dgm:prSet/>
      <dgm:spPr/>
      <dgm:t>
        <a:bodyPr/>
        <a:lstStyle/>
        <a:p>
          <a:endParaRPr lang="fr-FR"/>
        </a:p>
      </dgm:t>
    </dgm:pt>
    <dgm:pt modelId="{709210EC-FB26-4BD6-8ED5-48DF3527E128}" type="sibTrans" cxnId="{25AA7287-E846-4659-A199-B62C1EE0F3CE}">
      <dgm:prSet/>
      <dgm:spPr/>
      <dgm:t>
        <a:bodyPr/>
        <a:lstStyle/>
        <a:p>
          <a:endParaRPr lang="fr-FR"/>
        </a:p>
      </dgm:t>
    </dgm:pt>
    <dgm:pt modelId="{908CBE85-37B8-42FC-AB6D-D721914FCA9E}">
      <dgm:prSet phldrT="[Texte]"/>
      <dgm:spPr/>
      <dgm:t>
        <a:bodyPr/>
        <a:lstStyle/>
        <a:p>
          <a:r>
            <a:rPr lang="fr-FR" dirty="0" smtClean="0"/>
            <a:t>Recherche de financement					</a:t>
          </a:r>
          <a:endParaRPr lang="fr-FR" dirty="0"/>
        </a:p>
      </dgm:t>
    </dgm:pt>
    <dgm:pt modelId="{72F30FC4-5387-42CA-A9AF-2D62CDC921BD}" type="parTrans" cxnId="{5C0BB7CB-2C0B-4FC0-90F2-2508FB79A55A}">
      <dgm:prSet/>
      <dgm:spPr/>
      <dgm:t>
        <a:bodyPr/>
        <a:lstStyle/>
        <a:p>
          <a:endParaRPr lang="fr-FR"/>
        </a:p>
      </dgm:t>
    </dgm:pt>
    <dgm:pt modelId="{283A4954-FD73-432B-BFEC-7E2FFE07C4E7}" type="sibTrans" cxnId="{5C0BB7CB-2C0B-4FC0-90F2-2508FB79A55A}">
      <dgm:prSet/>
      <dgm:spPr/>
      <dgm:t>
        <a:bodyPr/>
        <a:lstStyle/>
        <a:p>
          <a:endParaRPr lang="fr-FR"/>
        </a:p>
      </dgm:t>
    </dgm:pt>
    <dgm:pt modelId="{B0428A12-71DF-47C7-B0AD-668BB2528FD5}">
      <dgm:prSet phldrT="[Texte]"/>
      <dgm:spPr/>
      <dgm:t>
        <a:bodyPr/>
        <a:lstStyle/>
        <a:p>
          <a:r>
            <a:rPr lang="fr-FR" dirty="0" smtClean="0"/>
            <a:t>Lancement du chantier</a:t>
          </a:r>
          <a:endParaRPr lang="fr-FR" dirty="0"/>
        </a:p>
      </dgm:t>
    </dgm:pt>
    <dgm:pt modelId="{BA11A8F4-041C-4A90-A0AC-B8A547C81EF9}" type="parTrans" cxnId="{33CEF995-003E-4CCD-B429-228F8044C464}">
      <dgm:prSet/>
      <dgm:spPr/>
      <dgm:t>
        <a:bodyPr/>
        <a:lstStyle/>
        <a:p>
          <a:endParaRPr lang="fr-FR"/>
        </a:p>
      </dgm:t>
    </dgm:pt>
    <dgm:pt modelId="{C7DFDD02-B253-4093-9DC1-F424324FAA55}" type="sibTrans" cxnId="{33CEF995-003E-4CCD-B429-228F8044C464}">
      <dgm:prSet/>
      <dgm:spPr/>
      <dgm:t>
        <a:bodyPr/>
        <a:lstStyle/>
        <a:p>
          <a:endParaRPr lang="fr-FR"/>
        </a:p>
      </dgm:t>
    </dgm:pt>
    <dgm:pt modelId="{F7F9F6EE-7750-4220-9168-E7C43D8EC8E7}">
      <dgm:prSet phldrT="[Texte]"/>
      <dgm:spPr/>
      <dgm:t>
        <a:bodyPr/>
        <a:lstStyle/>
        <a:p>
          <a:r>
            <a:rPr lang="fr-FR" dirty="0" smtClean="0"/>
            <a:t>Suivi du projet</a:t>
          </a:r>
          <a:endParaRPr lang="fr-FR" dirty="0"/>
        </a:p>
      </dgm:t>
    </dgm:pt>
    <dgm:pt modelId="{F951B71E-E284-4864-A8D3-6D6A5F275A61}" type="parTrans" cxnId="{E6F7121C-0DAC-475F-ABE5-B322AE9083D5}">
      <dgm:prSet/>
      <dgm:spPr/>
      <dgm:t>
        <a:bodyPr/>
        <a:lstStyle/>
        <a:p>
          <a:endParaRPr lang="fr-FR"/>
        </a:p>
      </dgm:t>
    </dgm:pt>
    <dgm:pt modelId="{C7BC9A81-4BAA-409E-9D8D-66BA7A4D9D32}" type="sibTrans" cxnId="{E6F7121C-0DAC-475F-ABE5-B322AE9083D5}">
      <dgm:prSet/>
      <dgm:spPr/>
      <dgm:t>
        <a:bodyPr/>
        <a:lstStyle/>
        <a:p>
          <a:endParaRPr lang="fr-FR"/>
        </a:p>
      </dgm:t>
    </dgm:pt>
    <dgm:pt modelId="{487CA0E5-1797-4C0C-8CFB-FE4C7DAA182D}" type="pres">
      <dgm:prSet presAssocID="{2FD8D1B1-46AE-48C2-AAFB-E019F7C0318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18D81E5-6325-4F03-BADD-5AFBF53F0F74}" type="pres">
      <dgm:prSet presAssocID="{A8182C2E-E767-4541-83D1-5977F28CE811}" presName="horFlow" presStyleCnt="0"/>
      <dgm:spPr/>
    </dgm:pt>
    <dgm:pt modelId="{08B92BB7-F22A-4DE8-9C7C-F86FE245A965}" type="pres">
      <dgm:prSet presAssocID="{A8182C2E-E767-4541-83D1-5977F28CE811}" presName="bigChev" presStyleLbl="node1" presStyleIdx="0" presStyleCnt="3"/>
      <dgm:spPr/>
      <dgm:t>
        <a:bodyPr/>
        <a:lstStyle/>
        <a:p>
          <a:endParaRPr lang="fr-FR"/>
        </a:p>
      </dgm:t>
    </dgm:pt>
    <dgm:pt modelId="{4B1A8BEB-1657-4AB2-90FA-84B5E25B9008}" type="pres">
      <dgm:prSet presAssocID="{8BFC5222-D0A3-4928-8194-8FA47FAA79FA}" presName="parTrans" presStyleCnt="0"/>
      <dgm:spPr/>
    </dgm:pt>
    <dgm:pt modelId="{7B3304BC-6691-4396-A430-1CB31175D2B8}" type="pres">
      <dgm:prSet presAssocID="{ECF2D46F-A248-4606-8277-E820DEF9BF10}" presName="node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278CDE-36D8-48B7-988A-4BC02B199A2C}" type="pres">
      <dgm:prSet presAssocID="{834206AD-65E2-41BB-9743-1A5273058F7D}" presName="sibTrans" presStyleCnt="0"/>
      <dgm:spPr/>
    </dgm:pt>
    <dgm:pt modelId="{90F44E23-5E32-427C-8799-DDD3DE7D1A36}" type="pres">
      <dgm:prSet presAssocID="{C1AB8EC1-D1C1-4C1E-8205-88E7D068418E}" presName="node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267D3A-8A22-42BD-B00D-299B7B951BA2}" type="pres">
      <dgm:prSet presAssocID="{AF3150DA-4610-4C90-8560-2A683634BFC3}" presName="sibTrans" presStyleCnt="0"/>
      <dgm:spPr/>
    </dgm:pt>
    <dgm:pt modelId="{E8EAD4B3-204D-4126-88BB-B7B3310E0EE2}" type="pres">
      <dgm:prSet presAssocID="{2F9FCAF1-254E-4A04-8C03-B430D0EB17FC}" presName="node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3F7B85-B7F4-4152-A21A-A40BBBC5906E}" type="pres">
      <dgm:prSet presAssocID="{9B15A281-4B8E-4ACF-A912-99F48FCBC84C}" presName="sibTrans" presStyleCnt="0"/>
      <dgm:spPr/>
    </dgm:pt>
    <dgm:pt modelId="{47F70E27-288C-45FA-B02C-7FF331EFD669}" type="pres">
      <dgm:prSet presAssocID="{908CBE85-37B8-42FC-AB6D-D721914FCA9E}" presName="node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AA1D9C-D3C9-4662-BEFC-F5E3EE37DAF2}" type="pres">
      <dgm:prSet presAssocID="{A8182C2E-E767-4541-83D1-5977F28CE811}" presName="vSp" presStyleCnt="0"/>
      <dgm:spPr/>
    </dgm:pt>
    <dgm:pt modelId="{31B305D2-86D3-428C-9F99-8B9ABB54E2C1}" type="pres">
      <dgm:prSet presAssocID="{4A4336D8-5816-41EC-84BE-C10F83D8A0C7}" presName="horFlow" presStyleCnt="0"/>
      <dgm:spPr/>
    </dgm:pt>
    <dgm:pt modelId="{60F5B4E1-FFD9-44CB-A898-A6E3C0414242}" type="pres">
      <dgm:prSet presAssocID="{4A4336D8-5816-41EC-84BE-C10F83D8A0C7}" presName="bigChev" presStyleLbl="node1" presStyleIdx="1" presStyleCnt="3"/>
      <dgm:spPr/>
      <dgm:t>
        <a:bodyPr/>
        <a:lstStyle/>
        <a:p>
          <a:endParaRPr lang="fr-FR"/>
        </a:p>
      </dgm:t>
    </dgm:pt>
    <dgm:pt modelId="{F694ABD4-5D3C-48E4-84A2-F92A26D9260B}" type="pres">
      <dgm:prSet presAssocID="{F6F4820C-7E3F-405E-B443-7D2886CEF62B}" presName="parTrans" presStyleCnt="0"/>
      <dgm:spPr/>
    </dgm:pt>
    <dgm:pt modelId="{9E9BD347-5593-459C-B91D-60E1BBB2241D}" type="pres">
      <dgm:prSet presAssocID="{ED0ADB1C-8B90-4D20-A3A1-9A23971876BB}" presName="node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4052D2-314C-4432-A48D-4A4B96035221}" type="pres">
      <dgm:prSet presAssocID="{BCEC4229-872A-4A04-9726-F2CC8287E0DD}" presName="sibTrans" presStyleCnt="0"/>
      <dgm:spPr/>
    </dgm:pt>
    <dgm:pt modelId="{9B05C6B0-4CCE-4B17-8109-4A89B3B32083}" type="pres">
      <dgm:prSet presAssocID="{82738769-4DBB-401F-A3A2-008677EFFAAC}" presName="node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079ADA-0D63-4955-AC1C-E04232A34937}" type="pres">
      <dgm:prSet presAssocID="{BB4D4DAC-4FF9-494F-B8D8-6F2AC6D9848E}" presName="sibTrans" presStyleCnt="0"/>
      <dgm:spPr/>
    </dgm:pt>
    <dgm:pt modelId="{DD3D3058-226E-45DA-8925-16247BC381F6}" type="pres">
      <dgm:prSet presAssocID="{EEDEB46B-9755-4CEE-8FAC-FE81FD06038A}" presName="node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329911-68CC-4093-9BF1-7B609184BAB9}" type="pres">
      <dgm:prSet presAssocID="{4A4336D8-5816-41EC-84BE-C10F83D8A0C7}" presName="vSp" presStyleCnt="0"/>
      <dgm:spPr/>
    </dgm:pt>
    <dgm:pt modelId="{6C06858E-DCD3-41DC-9326-F079E9E72FAB}" type="pres">
      <dgm:prSet presAssocID="{897B36A1-0D98-4631-A00B-AB60A565124B}" presName="horFlow" presStyleCnt="0"/>
      <dgm:spPr/>
    </dgm:pt>
    <dgm:pt modelId="{1E888701-5FF2-4EBA-86EF-C557266055F4}" type="pres">
      <dgm:prSet presAssocID="{897B36A1-0D98-4631-A00B-AB60A565124B}" presName="bigChev" presStyleLbl="node1" presStyleIdx="2" presStyleCnt="3"/>
      <dgm:spPr/>
      <dgm:t>
        <a:bodyPr/>
        <a:lstStyle/>
        <a:p>
          <a:endParaRPr lang="fr-FR"/>
        </a:p>
      </dgm:t>
    </dgm:pt>
    <dgm:pt modelId="{846FB99D-6192-4661-9106-D62F83F6A444}" type="pres">
      <dgm:prSet presAssocID="{26B209A2-6FB9-4A25-AB8D-20028C160B67}" presName="parTrans" presStyleCnt="0"/>
      <dgm:spPr/>
    </dgm:pt>
    <dgm:pt modelId="{5BA6B362-B89D-4D79-9CA1-BA48D5E72727}" type="pres">
      <dgm:prSet presAssocID="{BFD75030-7EF0-4ADE-9BFA-0010A307F311}" presName="node" presStyleLbl="alignAccFollowNode1" presStyleIdx="7" presStyleCnt="11" custLinFactX="71379" custLinFactNeighborX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176BB0-80B6-439B-A9EB-26B186C17625}" type="pres">
      <dgm:prSet presAssocID="{DBA987C1-C60F-4D12-AE17-FA82D9896121}" presName="sibTrans" presStyleCnt="0"/>
      <dgm:spPr/>
    </dgm:pt>
    <dgm:pt modelId="{2EE3D941-5DF6-4E8A-BC4F-8DDBD48F41FD}" type="pres">
      <dgm:prSet presAssocID="{A21D00A2-E21C-4C9E-B563-4C5CCE902241}" presName="node" presStyleLbl="alignAccFollowNode1" presStyleIdx="8" presStyleCnt="11" custLinFactX="-71026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FD339F-D035-4E7F-B32F-BFDC27AC37CA}" type="pres">
      <dgm:prSet presAssocID="{E40B46A0-4989-4FB8-8C8A-5C37DE62F837}" presName="sibTrans" presStyleCnt="0"/>
      <dgm:spPr/>
    </dgm:pt>
    <dgm:pt modelId="{695F678A-1649-4B5B-B3DE-09765528F210}" type="pres">
      <dgm:prSet presAssocID="{B0428A12-71DF-47C7-B0AD-668BB2528FD5}" presName="node" presStyleLbl="alignAccFollowNode1" presStyleIdx="9" presStyleCnt="11" custLinFactX="74303" custLinFactY="-3472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BC32D9-0114-4618-B31C-BDD4A7578EC9}" type="pres">
      <dgm:prSet presAssocID="{C7DFDD02-B253-4093-9DC1-F424324FAA55}" presName="sibTrans" presStyleCnt="0"/>
      <dgm:spPr/>
    </dgm:pt>
    <dgm:pt modelId="{FF5DC87D-04B0-479D-B56D-E2FC01AA033A}" type="pres">
      <dgm:prSet presAssocID="{F7F9F6EE-7750-4220-9168-E7C43D8EC8E7}" presName="node" presStyleLbl="alignAccFollowNode1" presStyleIdx="10" presStyleCnt="11" custLinFactX="-72944" custLinFactNeighborX="-100000" custLinFactNeighborY="-16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CD12DC-48E3-4F3E-B755-98B57A4D634A}" srcId="{2FD8D1B1-46AE-48C2-AAFB-E019F7C03184}" destId="{A8182C2E-E767-4541-83D1-5977F28CE811}" srcOrd="0" destOrd="0" parTransId="{525C38A8-C561-4F2B-9678-43CDCD825567}" sibTransId="{3E1F97E5-1A3A-41DD-8247-091750796EB6}"/>
    <dgm:cxn modelId="{498151A0-E86B-49AF-B1BA-659D3153BCDA}" srcId="{A8182C2E-E767-4541-83D1-5977F28CE811}" destId="{C1AB8EC1-D1C1-4C1E-8205-88E7D068418E}" srcOrd="1" destOrd="0" parTransId="{CC7FF0DA-D858-44ED-B93B-534EF9F9E6E5}" sibTransId="{AF3150DA-4610-4C90-8560-2A683634BFC3}"/>
    <dgm:cxn modelId="{7E016B14-2ED0-4EC6-903F-BC370E6DBF23}" type="presOf" srcId="{ECF2D46F-A248-4606-8277-E820DEF9BF10}" destId="{7B3304BC-6691-4396-A430-1CB31175D2B8}" srcOrd="0" destOrd="0" presId="urn:microsoft.com/office/officeart/2005/8/layout/lProcess3"/>
    <dgm:cxn modelId="{1C3F67CF-66E4-479C-AFC6-08F929C7D19B}" type="presOf" srcId="{A21D00A2-E21C-4C9E-B563-4C5CCE902241}" destId="{2EE3D941-5DF6-4E8A-BC4F-8DDBD48F41FD}" srcOrd="0" destOrd="0" presId="urn:microsoft.com/office/officeart/2005/8/layout/lProcess3"/>
    <dgm:cxn modelId="{DDD0FD42-E509-47AE-9073-F32B68EBA7AE}" type="presOf" srcId="{908CBE85-37B8-42FC-AB6D-D721914FCA9E}" destId="{47F70E27-288C-45FA-B02C-7FF331EFD669}" srcOrd="0" destOrd="0" presId="urn:microsoft.com/office/officeart/2005/8/layout/lProcess3"/>
    <dgm:cxn modelId="{6466E179-F139-4081-A129-056919B9A342}" type="presOf" srcId="{BFD75030-7EF0-4ADE-9BFA-0010A307F311}" destId="{5BA6B362-B89D-4D79-9CA1-BA48D5E72727}" srcOrd="0" destOrd="0" presId="urn:microsoft.com/office/officeart/2005/8/layout/lProcess3"/>
    <dgm:cxn modelId="{FEAAD68F-96B1-4ADC-9EC6-E4C502FCD56A}" type="presOf" srcId="{82738769-4DBB-401F-A3A2-008677EFFAAC}" destId="{9B05C6B0-4CCE-4B17-8109-4A89B3B32083}" srcOrd="0" destOrd="0" presId="urn:microsoft.com/office/officeart/2005/8/layout/lProcess3"/>
    <dgm:cxn modelId="{C3540EC4-79C3-4DA6-9161-0DF00360AC0D}" type="presOf" srcId="{4A4336D8-5816-41EC-84BE-C10F83D8A0C7}" destId="{60F5B4E1-FFD9-44CB-A898-A6E3C0414242}" srcOrd="0" destOrd="0" presId="urn:microsoft.com/office/officeart/2005/8/layout/lProcess3"/>
    <dgm:cxn modelId="{5BEDA596-7A9F-4829-A1E9-4BFBD3B31171}" type="presOf" srcId="{ED0ADB1C-8B90-4D20-A3A1-9A23971876BB}" destId="{9E9BD347-5593-459C-B91D-60E1BBB2241D}" srcOrd="0" destOrd="0" presId="urn:microsoft.com/office/officeart/2005/8/layout/lProcess3"/>
    <dgm:cxn modelId="{A9F9ABAB-8671-4828-98D8-7D7F815C7FC0}" type="presOf" srcId="{2FD8D1B1-46AE-48C2-AAFB-E019F7C03184}" destId="{487CA0E5-1797-4C0C-8CFB-FE4C7DAA182D}" srcOrd="0" destOrd="0" presId="urn:microsoft.com/office/officeart/2005/8/layout/lProcess3"/>
    <dgm:cxn modelId="{21FA1100-1840-42FC-A618-1C5B10DBA5D3}" srcId="{2FD8D1B1-46AE-48C2-AAFB-E019F7C03184}" destId="{4A4336D8-5816-41EC-84BE-C10F83D8A0C7}" srcOrd="1" destOrd="0" parTransId="{95E5ED5B-3B7E-4246-B42D-B00AC97C57B2}" sibTransId="{66F7A383-B095-476D-86EA-27D306A728D3}"/>
    <dgm:cxn modelId="{BB0093CF-6B9C-4A00-AF2F-EF5A80691CC1}" type="presOf" srcId="{C1AB8EC1-D1C1-4C1E-8205-88E7D068418E}" destId="{90F44E23-5E32-427C-8799-DDD3DE7D1A36}" srcOrd="0" destOrd="0" presId="urn:microsoft.com/office/officeart/2005/8/layout/lProcess3"/>
    <dgm:cxn modelId="{94FDBAF7-E296-44A5-BFCE-4EDACE732B64}" type="presOf" srcId="{EEDEB46B-9755-4CEE-8FAC-FE81FD06038A}" destId="{DD3D3058-226E-45DA-8925-16247BC381F6}" srcOrd="0" destOrd="0" presId="urn:microsoft.com/office/officeart/2005/8/layout/lProcess3"/>
    <dgm:cxn modelId="{E048A6B1-0410-4B4C-ACB2-5AA93A30FA6D}" type="presOf" srcId="{F7F9F6EE-7750-4220-9168-E7C43D8EC8E7}" destId="{FF5DC87D-04B0-479D-B56D-E2FC01AA033A}" srcOrd="0" destOrd="0" presId="urn:microsoft.com/office/officeart/2005/8/layout/lProcess3"/>
    <dgm:cxn modelId="{243DDA96-5F7B-4D5C-9DA9-70068C9E12FB}" srcId="{4A4336D8-5816-41EC-84BE-C10F83D8A0C7}" destId="{ED0ADB1C-8B90-4D20-A3A1-9A23971876BB}" srcOrd="0" destOrd="0" parTransId="{F6F4820C-7E3F-405E-B443-7D2886CEF62B}" sibTransId="{BCEC4229-872A-4A04-9726-F2CC8287E0DD}"/>
    <dgm:cxn modelId="{8AE40BED-9002-4020-84EA-23E7AB8C2246}" srcId="{A8182C2E-E767-4541-83D1-5977F28CE811}" destId="{2F9FCAF1-254E-4A04-8C03-B430D0EB17FC}" srcOrd="2" destOrd="0" parTransId="{33F634CE-476B-4832-8BB9-321D1F32896D}" sibTransId="{9B15A281-4B8E-4ACF-A912-99F48FCBC84C}"/>
    <dgm:cxn modelId="{25AA7287-E846-4659-A199-B62C1EE0F3CE}" srcId="{4A4336D8-5816-41EC-84BE-C10F83D8A0C7}" destId="{EEDEB46B-9755-4CEE-8FAC-FE81FD06038A}" srcOrd="2" destOrd="0" parTransId="{E9DCB04D-61E7-4517-818E-069FDD9D9072}" sibTransId="{709210EC-FB26-4BD6-8ED5-48DF3527E128}"/>
    <dgm:cxn modelId="{B4C4C1CC-A8D5-477D-941C-C7933E3F9D6F}" type="presOf" srcId="{897B36A1-0D98-4631-A00B-AB60A565124B}" destId="{1E888701-5FF2-4EBA-86EF-C557266055F4}" srcOrd="0" destOrd="0" presId="urn:microsoft.com/office/officeart/2005/8/layout/lProcess3"/>
    <dgm:cxn modelId="{818F9200-BF90-4EA6-A26F-A395824DBDBB}" type="presOf" srcId="{B0428A12-71DF-47C7-B0AD-668BB2528FD5}" destId="{695F678A-1649-4B5B-B3DE-09765528F210}" srcOrd="0" destOrd="0" presId="urn:microsoft.com/office/officeart/2005/8/layout/lProcess3"/>
    <dgm:cxn modelId="{B6061B68-74EA-4365-8F13-82AFD4021144}" srcId="{897B36A1-0D98-4631-A00B-AB60A565124B}" destId="{BFD75030-7EF0-4ADE-9BFA-0010A307F311}" srcOrd="0" destOrd="0" parTransId="{26B209A2-6FB9-4A25-AB8D-20028C160B67}" sibTransId="{DBA987C1-C60F-4D12-AE17-FA82D9896121}"/>
    <dgm:cxn modelId="{7E66F54A-4FEA-4E81-859F-8131107E404E}" type="presOf" srcId="{2F9FCAF1-254E-4A04-8C03-B430D0EB17FC}" destId="{E8EAD4B3-204D-4126-88BB-B7B3310E0EE2}" srcOrd="0" destOrd="0" presId="urn:microsoft.com/office/officeart/2005/8/layout/lProcess3"/>
    <dgm:cxn modelId="{E6F7121C-0DAC-475F-ABE5-B322AE9083D5}" srcId="{897B36A1-0D98-4631-A00B-AB60A565124B}" destId="{F7F9F6EE-7750-4220-9168-E7C43D8EC8E7}" srcOrd="3" destOrd="0" parTransId="{F951B71E-E284-4864-A8D3-6D6A5F275A61}" sibTransId="{C7BC9A81-4BAA-409E-9D8D-66BA7A4D9D32}"/>
    <dgm:cxn modelId="{5C0BB7CB-2C0B-4FC0-90F2-2508FB79A55A}" srcId="{A8182C2E-E767-4541-83D1-5977F28CE811}" destId="{908CBE85-37B8-42FC-AB6D-D721914FCA9E}" srcOrd="3" destOrd="0" parTransId="{72F30FC4-5387-42CA-A9AF-2D62CDC921BD}" sibTransId="{283A4954-FD73-432B-BFEC-7E2FFE07C4E7}"/>
    <dgm:cxn modelId="{8B6FEC25-A256-41C0-9F73-FF250BD26428}" srcId="{4A4336D8-5816-41EC-84BE-C10F83D8A0C7}" destId="{82738769-4DBB-401F-A3A2-008677EFFAAC}" srcOrd="1" destOrd="0" parTransId="{0D48CA50-2DE7-401A-981E-6F6ECEDD02A2}" sibTransId="{BB4D4DAC-4FF9-494F-B8D8-6F2AC6D9848E}"/>
    <dgm:cxn modelId="{7EF8DF40-0F9B-495B-9D6C-7612D51325C8}" srcId="{2FD8D1B1-46AE-48C2-AAFB-E019F7C03184}" destId="{897B36A1-0D98-4631-A00B-AB60A565124B}" srcOrd="2" destOrd="0" parTransId="{E7E0F8AC-85AC-41EA-ABCA-37F8957407FE}" sibTransId="{C27912E4-EBF2-4638-AA62-4207AC943F7A}"/>
    <dgm:cxn modelId="{FEF1CF79-DCBD-43DF-95CE-F8C00AC5F052}" srcId="{A8182C2E-E767-4541-83D1-5977F28CE811}" destId="{ECF2D46F-A248-4606-8277-E820DEF9BF10}" srcOrd="0" destOrd="0" parTransId="{8BFC5222-D0A3-4928-8194-8FA47FAA79FA}" sibTransId="{834206AD-65E2-41BB-9743-1A5273058F7D}"/>
    <dgm:cxn modelId="{33CEF995-003E-4CCD-B429-228F8044C464}" srcId="{897B36A1-0D98-4631-A00B-AB60A565124B}" destId="{B0428A12-71DF-47C7-B0AD-668BB2528FD5}" srcOrd="2" destOrd="0" parTransId="{BA11A8F4-041C-4A90-A0AC-B8A547C81EF9}" sibTransId="{C7DFDD02-B253-4093-9DC1-F424324FAA55}"/>
    <dgm:cxn modelId="{354CEA69-6598-46F2-A826-17D90EB8D4DE}" srcId="{897B36A1-0D98-4631-A00B-AB60A565124B}" destId="{A21D00A2-E21C-4C9E-B563-4C5CCE902241}" srcOrd="1" destOrd="0" parTransId="{2BC189C1-1441-4535-82ED-2112A14BC186}" sibTransId="{E40B46A0-4989-4FB8-8C8A-5C37DE62F837}"/>
    <dgm:cxn modelId="{6EF400C9-DD6C-421E-BD32-D2F0FC979F87}" type="presOf" srcId="{A8182C2E-E767-4541-83D1-5977F28CE811}" destId="{08B92BB7-F22A-4DE8-9C7C-F86FE245A965}" srcOrd="0" destOrd="0" presId="urn:microsoft.com/office/officeart/2005/8/layout/lProcess3"/>
    <dgm:cxn modelId="{78721CFE-F716-4E44-A1AF-2CEC103B8B39}" type="presParOf" srcId="{487CA0E5-1797-4C0C-8CFB-FE4C7DAA182D}" destId="{318D81E5-6325-4F03-BADD-5AFBF53F0F74}" srcOrd="0" destOrd="0" presId="urn:microsoft.com/office/officeart/2005/8/layout/lProcess3"/>
    <dgm:cxn modelId="{EEF77A6A-D1D9-44BE-B614-08DF756FFB05}" type="presParOf" srcId="{318D81E5-6325-4F03-BADD-5AFBF53F0F74}" destId="{08B92BB7-F22A-4DE8-9C7C-F86FE245A965}" srcOrd="0" destOrd="0" presId="urn:microsoft.com/office/officeart/2005/8/layout/lProcess3"/>
    <dgm:cxn modelId="{512CD792-27F0-4918-903D-403733D13AD4}" type="presParOf" srcId="{318D81E5-6325-4F03-BADD-5AFBF53F0F74}" destId="{4B1A8BEB-1657-4AB2-90FA-84B5E25B9008}" srcOrd="1" destOrd="0" presId="urn:microsoft.com/office/officeart/2005/8/layout/lProcess3"/>
    <dgm:cxn modelId="{8AB04DC5-51E7-45D2-B90E-3D24DA24F957}" type="presParOf" srcId="{318D81E5-6325-4F03-BADD-5AFBF53F0F74}" destId="{7B3304BC-6691-4396-A430-1CB31175D2B8}" srcOrd="2" destOrd="0" presId="urn:microsoft.com/office/officeart/2005/8/layout/lProcess3"/>
    <dgm:cxn modelId="{1803EFD3-C07C-4237-B1E0-309A4A380E1E}" type="presParOf" srcId="{318D81E5-6325-4F03-BADD-5AFBF53F0F74}" destId="{5A278CDE-36D8-48B7-988A-4BC02B199A2C}" srcOrd="3" destOrd="0" presId="urn:microsoft.com/office/officeart/2005/8/layout/lProcess3"/>
    <dgm:cxn modelId="{F78A43AB-6791-4B4A-9F5C-7D11CB10D0DC}" type="presParOf" srcId="{318D81E5-6325-4F03-BADD-5AFBF53F0F74}" destId="{90F44E23-5E32-427C-8799-DDD3DE7D1A36}" srcOrd="4" destOrd="0" presId="urn:microsoft.com/office/officeart/2005/8/layout/lProcess3"/>
    <dgm:cxn modelId="{ACCB57F7-0BA6-4543-B7F3-C06EFE39B3B8}" type="presParOf" srcId="{318D81E5-6325-4F03-BADD-5AFBF53F0F74}" destId="{E4267D3A-8A22-42BD-B00D-299B7B951BA2}" srcOrd="5" destOrd="0" presId="urn:microsoft.com/office/officeart/2005/8/layout/lProcess3"/>
    <dgm:cxn modelId="{7931A908-0A63-4769-9F5F-979412F553B1}" type="presParOf" srcId="{318D81E5-6325-4F03-BADD-5AFBF53F0F74}" destId="{E8EAD4B3-204D-4126-88BB-B7B3310E0EE2}" srcOrd="6" destOrd="0" presId="urn:microsoft.com/office/officeart/2005/8/layout/lProcess3"/>
    <dgm:cxn modelId="{86EF0202-2F03-442A-BD42-4AC2FBC1C46D}" type="presParOf" srcId="{318D81E5-6325-4F03-BADD-5AFBF53F0F74}" destId="{303F7B85-B7F4-4152-A21A-A40BBBC5906E}" srcOrd="7" destOrd="0" presId="urn:microsoft.com/office/officeart/2005/8/layout/lProcess3"/>
    <dgm:cxn modelId="{E6D43AE8-7A94-4A51-BC3B-35B3ADE4A89A}" type="presParOf" srcId="{318D81E5-6325-4F03-BADD-5AFBF53F0F74}" destId="{47F70E27-288C-45FA-B02C-7FF331EFD669}" srcOrd="8" destOrd="0" presId="urn:microsoft.com/office/officeart/2005/8/layout/lProcess3"/>
    <dgm:cxn modelId="{1BB838AC-2BD7-4160-9144-ABCBD7E2373A}" type="presParOf" srcId="{487CA0E5-1797-4C0C-8CFB-FE4C7DAA182D}" destId="{B9AA1D9C-D3C9-4662-BEFC-F5E3EE37DAF2}" srcOrd="1" destOrd="0" presId="urn:microsoft.com/office/officeart/2005/8/layout/lProcess3"/>
    <dgm:cxn modelId="{0415494F-FB58-48D6-90C5-2206CEDC47C0}" type="presParOf" srcId="{487CA0E5-1797-4C0C-8CFB-FE4C7DAA182D}" destId="{31B305D2-86D3-428C-9F99-8B9ABB54E2C1}" srcOrd="2" destOrd="0" presId="urn:microsoft.com/office/officeart/2005/8/layout/lProcess3"/>
    <dgm:cxn modelId="{81F7AE25-9B5A-4585-BABF-08E1EEF80B81}" type="presParOf" srcId="{31B305D2-86D3-428C-9F99-8B9ABB54E2C1}" destId="{60F5B4E1-FFD9-44CB-A898-A6E3C0414242}" srcOrd="0" destOrd="0" presId="urn:microsoft.com/office/officeart/2005/8/layout/lProcess3"/>
    <dgm:cxn modelId="{16E70B73-791E-4ECE-B672-6EE3CAD63525}" type="presParOf" srcId="{31B305D2-86D3-428C-9F99-8B9ABB54E2C1}" destId="{F694ABD4-5D3C-48E4-84A2-F92A26D9260B}" srcOrd="1" destOrd="0" presId="urn:microsoft.com/office/officeart/2005/8/layout/lProcess3"/>
    <dgm:cxn modelId="{7D94666F-83B2-4492-97FC-7F7939D70F2A}" type="presParOf" srcId="{31B305D2-86D3-428C-9F99-8B9ABB54E2C1}" destId="{9E9BD347-5593-459C-B91D-60E1BBB2241D}" srcOrd="2" destOrd="0" presId="urn:microsoft.com/office/officeart/2005/8/layout/lProcess3"/>
    <dgm:cxn modelId="{F46F6933-FF9F-4D86-B489-45C25CEA52F0}" type="presParOf" srcId="{31B305D2-86D3-428C-9F99-8B9ABB54E2C1}" destId="{8B4052D2-314C-4432-A48D-4A4B96035221}" srcOrd="3" destOrd="0" presId="urn:microsoft.com/office/officeart/2005/8/layout/lProcess3"/>
    <dgm:cxn modelId="{1D41A446-16DE-4B5E-9CEB-635AAB34C2DE}" type="presParOf" srcId="{31B305D2-86D3-428C-9F99-8B9ABB54E2C1}" destId="{9B05C6B0-4CCE-4B17-8109-4A89B3B32083}" srcOrd="4" destOrd="0" presId="urn:microsoft.com/office/officeart/2005/8/layout/lProcess3"/>
    <dgm:cxn modelId="{21887A8B-F811-4956-A8BC-D6E09B4B372F}" type="presParOf" srcId="{31B305D2-86D3-428C-9F99-8B9ABB54E2C1}" destId="{11079ADA-0D63-4955-AC1C-E04232A34937}" srcOrd="5" destOrd="0" presId="urn:microsoft.com/office/officeart/2005/8/layout/lProcess3"/>
    <dgm:cxn modelId="{2A392C46-832E-4A03-9FFC-0414071F47B8}" type="presParOf" srcId="{31B305D2-86D3-428C-9F99-8B9ABB54E2C1}" destId="{DD3D3058-226E-45DA-8925-16247BC381F6}" srcOrd="6" destOrd="0" presId="urn:microsoft.com/office/officeart/2005/8/layout/lProcess3"/>
    <dgm:cxn modelId="{18D82272-3B72-47A0-BE61-65085D9CC9E6}" type="presParOf" srcId="{487CA0E5-1797-4C0C-8CFB-FE4C7DAA182D}" destId="{75329911-68CC-4093-9BF1-7B609184BAB9}" srcOrd="3" destOrd="0" presId="urn:microsoft.com/office/officeart/2005/8/layout/lProcess3"/>
    <dgm:cxn modelId="{3ED17EDF-F43F-439D-9208-42AE53C5CF05}" type="presParOf" srcId="{487CA0E5-1797-4C0C-8CFB-FE4C7DAA182D}" destId="{6C06858E-DCD3-41DC-9326-F079E9E72FAB}" srcOrd="4" destOrd="0" presId="urn:microsoft.com/office/officeart/2005/8/layout/lProcess3"/>
    <dgm:cxn modelId="{6719BC41-7BCE-4E59-8C54-4BB4E75E955A}" type="presParOf" srcId="{6C06858E-DCD3-41DC-9326-F079E9E72FAB}" destId="{1E888701-5FF2-4EBA-86EF-C557266055F4}" srcOrd="0" destOrd="0" presId="urn:microsoft.com/office/officeart/2005/8/layout/lProcess3"/>
    <dgm:cxn modelId="{25E977EE-77A8-44D4-92AF-E3ADF3C6CEB9}" type="presParOf" srcId="{6C06858E-DCD3-41DC-9326-F079E9E72FAB}" destId="{846FB99D-6192-4661-9106-D62F83F6A444}" srcOrd="1" destOrd="0" presId="urn:microsoft.com/office/officeart/2005/8/layout/lProcess3"/>
    <dgm:cxn modelId="{0AF350F1-C5A7-4CCB-97AA-83F164A95EBB}" type="presParOf" srcId="{6C06858E-DCD3-41DC-9326-F079E9E72FAB}" destId="{5BA6B362-B89D-4D79-9CA1-BA48D5E72727}" srcOrd="2" destOrd="0" presId="urn:microsoft.com/office/officeart/2005/8/layout/lProcess3"/>
    <dgm:cxn modelId="{13882F63-D82D-4AA6-BA75-E9651B4999A6}" type="presParOf" srcId="{6C06858E-DCD3-41DC-9326-F079E9E72FAB}" destId="{48176BB0-80B6-439B-A9EB-26B186C17625}" srcOrd="3" destOrd="0" presId="urn:microsoft.com/office/officeart/2005/8/layout/lProcess3"/>
    <dgm:cxn modelId="{163BD20B-67DB-4DBA-A659-6C79C47FD547}" type="presParOf" srcId="{6C06858E-DCD3-41DC-9326-F079E9E72FAB}" destId="{2EE3D941-5DF6-4E8A-BC4F-8DDBD48F41FD}" srcOrd="4" destOrd="0" presId="urn:microsoft.com/office/officeart/2005/8/layout/lProcess3"/>
    <dgm:cxn modelId="{7C0623CA-855B-4EF9-96F4-CD10FBD03AE1}" type="presParOf" srcId="{6C06858E-DCD3-41DC-9326-F079E9E72FAB}" destId="{F9FD339F-D035-4E7F-B32F-BFDC27AC37CA}" srcOrd="5" destOrd="0" presId="urn:microsoft.com/office/officeart/2005/8/layout/lProcess3"/>
    <dgm:cxn modelId="{7C6D92B5-0793-4E95-A8A3-9F094A5F0CE4}" type="presParOf" srcId="{6C06858E-DCD3-41DC-9326-F079E9E72FAB}" destId="{695F678A-1649-4B5B-B3DE-09765528F210}" srcOrd="6" destOrd="0" presId="urn:microsoft.com/office/officeart/2005/8/layout/lProcess3"/>
    <dgm:cxn modelId="{3F44045D-9DC9-40BA-A6EA-B6C47703E5AA}" type="presParOf" srcId="{6C06858E-DCD3-41DC-9326-F079E9E72FAB}" destId="{58BC32D9-0114-4618-B31C-BDD4A7578EC9}" srcOrd="7" destOrd="0" presId="urn:microsoft.com/office/officeart/2005/8/layout/lProcess3"/>
    <dgm:cxn modelId="{371C7305-549A-48BE-8866-9DF270CCECD4}" type="presParOf" srcId="{6C06858E-DCD3-41DC-9326-F079E9E72FAB}" destId="{FF5DC87D-04B0-479D-B56D-E2FC01AA033A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B33F0C-EA40-4B4B-ABFD-1EF5E442A366}" type="doc">
      <dgm:prSet loTypeId="urn:microsoft.com/office/officeart/2005/8/layout/hierarchy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7F834FE9-5865-4A05-BFB3-E5ACDBD23412}">
      <dgm:prSet phldrT="[Texte]"/>
      <dgm:spPr/>
      <dgm:t>
        <a:bodyPr/>
        <a:lstStyle/>
        <a:p>
          <a:r>
            <a:rPr lang="fr-FR" dirty="0" smtClean="0"/>
            <a:t>Objectifs généraux</a:t>
          </a:r>
          <a:endParaRPr lang="fr-FR" dirty="0"/>
        </a:p>
      </dgm:t>
    </dgm:pt>
    <dgm:pt modelId="{49520749-6060-4F26-AAB7-EC9EC330B33A}" type="parTrans" cxnId="{18134CF9-2AD5-40B9-83BB-285828D5C698}">
      <dgm:prSet/>
      <dgm:spPr/>
      <dgm:t>
        <a:bodyPr/>
        <a:lstStyle/>
        <a:p>
          <a:endParaRPr lang="fr-FR"/>
        </a:p>
      </dgm:t>
    </dgm:pt>
    <dgm:pt modelId="{E05DAA59-00DE-4980-A3BA-16E3A2F30A30}" type="sibTrans" cxnId="{18134CF9-2AD5-40B9-83BB-285828D5C698}">
      <dgm:prSet/>
      <dgm:spPr/>
      <dgm:t>
        <a:bodyPr/>
        <a:lstStyle/>
        <a:p>
          <a:endParaRPr lang="fr-FR"/>
        </a:p>
      </dgm:t>
    </dgm:pt>
    <dgm:pt modelId="{B910FEFD-98E6-45EE-8180-2AD6D899983A}">
      <dgm:prSet phldrT="[Texte]" custT="1"/>
      <dgm:spPr/>
      <dgm:t>
        <a:bodyPr/>
        <a:lstStyle/>
        <a:p>
          <a:pPr algn="l"/>
          <a:r>
            <a:rPr lang="fr-FR" sz="1050" dirty="0" smtClean="0"/>
            <a:t>Soutenir</a:t>
          </a:r>
          <a:r>
            <a:rPr lang="fr-FR" sz="1600" dirty="0" smtClean="0"/>
            <a:t> </a:t>
          </a:r>
          <a:r>
            <a:rPr lang="fr-FR" sz="1050" dirty="0" smtClean="0"/>
            <a:t>et  renforcer les actions de la population et des autorités de </a:t>
          </a:r>
          <a:r>
            <a:rPr lang="fr-FR" sz="1050" dirty="0" err="1" smtClean="0"/>
            <a:t>Ngogom</a:t>
          </a:r>
          <a:r>
            <a:rPr lang="fr-FR" sz="1050" dirty="0" smtClean="0"/>
            <a:t>, en termes d’assainissement</a:t>
          </a:r>
          <a:endParaRPr lang="fr-FR" sz="1050" dirty="0"/>
        </a:p>
      </dgm:t>
    </dgm:pt>
    <dgm:pt modelId="{037FE6C3-1749-4B8C-A023-B68D29D82EA8}" type="parTrans" cxnId="{90965305-3DD8-4A45-A1F9-1EAE85A20802}">
      <dgm:prSet/>
      <dgm:spPr/>
      <dgm:t>
        <a:bodyPr/>
        <a:lstStyle/>
        <a:p>
          <a:endParaRPr lang="fr-FR"/>
        </a:p>
      </dgm:t>
    </dgm:pt>
    <dgm:pt modelId="{25D981CE-687F-4A0C-9FEB-E149FAE7B9C0}" type="sibTrans" cxnId="{90965305-3DD8-4A45-A1F9-1EAE85A20802}">
      <dgm:prSet/>
      <dgm:spPr/>
      <dgm:t>
        <a:bodyPr/>
        <a:lstStyle/>
        <a:p>
          <a:endParaRPr lang="fr-FR"/>
        </a:p>
      </dgm:t>
    </dgm:pt>
    <dgm:pt modelId="{6205149A-9F74-4F46-A6D4-6A56444E067B}">
      <dgm:prSet phldrT="[Texte]" custT="1"/>
      <dgm:spPr/>
      <dgm:t>
        <a:bodyPr/>
        <a:lstStyle/>
        <a:p>
          <a:pPr algn="l"/>
          <a:r>
            <a:rPr lang="fr-FR" sz="1200" dirty="0" smtClean="0"/>
            <a:t>Réalisation de 300 latrines sur l'ensemble de la Commune.</a:t>
          </a:r>
          <a:endParaRPr lang="fr-FR" sz="1200" dirty="0"/>
        </a:p>
      </dgm:t>
    </dgm:pt>
    <dgm:pt modelId="{DF0675AF-83BD-4575-9DD6-DBDA30365871}" type="parTrans" cxnId="{A33817AC-A159-421E-BAEF-CF6777AE6C42}">
      <dgm:prSet/>
      <dgm:spPr/>
      <dgm:t>
        <a:bodyPr/>
        <a:lstStyle/>
        <a:p>
          <a:endParaRPr lang="fr-FR"/>
        </a:p>
      </dgm:t>
    </dgm:pt>
    <dgm:pt modelId="{0D3A78EA-1CE3-4247-A018-D9E7DC0B847A}" type="sibTrans" cxnId="{A33817AC-A159-421E-BAEF-CF6777AE6C42}">
      <dgm:prSet/>
      <dgm:spPr/>
      <dgm:t>
        <a:bodyPr/>
        <a:lstStyle/>
        <a:p>
          <a:endParaRPr lang="fr-FR"/>
        </a:p>
      </dgm:t>
    </dgm:pt>
    <dgm:pt modelId="{2E9D8F1E-C189-4200-B607-194F2F59BFEC}">
      <dgm:prSet phldrT="[Texte]" custT="1"/>
      <dgm:spPr/>
      <dgm:t>
        <a:bodyPr/>
        <a:lstStyle/>
        <a:p>
          <a:r>
            <a:rPr lang="fr-FR" sz="1800" dirty="0" smtClean="0"/>
            <a:t>Objectifs opérationnels</a:t>
          </a:r>
          <a:r>
            <a:rPr lang="fr-FR" sz="1400" dirty="0" smtClean="0"/>
            <a:t>:</a:t>
          </a:r>
        </a:p>
        <a:p>
          <a:r>
            <a:rPr lang="fr-FR" sz="1200" i="1" dirty="0" smtClean="0"/>
            <a:t>Construction de 68 latrines</a:t>
          </a:r>
          <a:endParaRPr lang="fr-FR" sz="1200" i="1" dirty="0"/>
        </a:p>
      </dgm:t>
    </dgm:pt>
    <dgm:pt modelId="{B937C9E7-2733-47C1-99D1-AAD8E2CFBC60}" type="parTrans" cxnId="{517DFA28-BE7B-4E77-B5F9-E527DF07BD1E}">
      <dgm:prSet/>
      <dgm:spPr/>
      <dgm:t>
        <a:bodyPr/>
        <a:lstStyle/>
        <a:p>
          <a:endParaRPr lang="fr-FR"/>
        </a:p>
      </dgm:t>
    </dgm:pt>
    <dgm:pt modelId="{13018A89-6F32-4A0C-8E12-128153936186}" type="sibTrans" cxnId="{517DFA28-BE7B-4E77-B5F9-E527DF07BD1E}">
      <dgm:prSet/>
      <dgm:spPr/>
      <dgm:t>
        <a:bodyPr/>
        <a:lstStyle/>
        <a:p>
          <a:endParaRPr lang="fr-FR"/>
        </a:p>
      </dgm:t>
    </dgm:pt>
    <dgm:pt modelId="{2E1F3B03-15E8-4673-9663-707A8F4CF2B5}">
      <dgm:prSet phldrT="[Texte]"/>
      <dgm:spPr/>
      <dgm:t>
        <a:bodyPr/>
        <a:lstStyle/>
        <a:p>
          <a:pPr algn="l"/>
          <a:r>
            <a:rPr lang="fr-FR" b="1" i="1" dirty="0" smtClean="0"/>
            <a:t>Volet 1 </a:t>
          </a:r>
          <a:r>
            <a:rPr lang="fr-FR" i="1" dirty="0" smtClean="0"/>
            <a:t>: </a:t>
          </a:r>
          <a:r>
            <a:rPr lang="fr-FR" dirty="0" smtClean="0"/>
            <a:t>Les populations appliquent convenablement les normes d’hygiène (séances de sensibilisation dans l’ensemble des zones ciblées, elles porteront sur la santé préventive, maladies liées à l’eau, stockage, hygiène). </a:t>
          </a:r>
          <a:endParaRPr lang="fr-FR" dirty="0"/>
        </a:p>
      </dgm:t>
    </dgm:pt>
    <dgm:pt modelId="{9E87FBD1-0C97-4882-87AB-12B7785EC5DF}" type="parTrans" cxnId="{6CF1C656-3D40-4F27-B63E-4B07A3E24A64}">
      <dgm:prSet/>
      <dgm:spPr/>
      <dgm:t>
        <a:bodyPr/>
        <a:lstStyle/>
        <a:p>
          <a:endParaRPr lang="fr-FR"/>
        </a:p>
      </dgm:t>
    </dgm:pt>
    <dgm:pt modelId="{FCBED51E-5884-47F5-A3E6-F3E61A523BF2}" type="sibTrans" cxnId="{6CF1C656-3D40-4F27-B63E-4B07A3E24A64}">
      <dgm:prSet/>
      <dgm:spPr/>
      <dgm:t>
        <a:bodyPr/>
        <a:lstStyle/>
        <a:p>
          <a:endParaRPr lang="fr-FR"/>
        </a:p>
      </dgm:t>
    </dgm:pt>
    <dgm:pt modelId="{077C0890-E998-42A6-BF70-6C491752E2A6}">
      <dgm:prSet phldrT="[Texte]"/>
      <dgm:spPr/>
      <dgm:t>
        <a:bodyPr/>
        <a:lstStyle/>
        <a:p>
          <a:pPr algn="l"/>
          <a:r>
            <a:rPr lang="fr-FR" b="1" i="1" dirty="0" smtClean="0"/>
            <a:t>Volet 2 </a:t>
          </a:r>
          <a:r>
            <a:rPr lang="fr-FR" i="1" dirty="0" smtClean="0"/>
            <a:t>:</a:t>
          </a:r>
          <a:r>
            <a:rPr lang="fr-FR" dirty="0" smtClean="0"/>
            <a:t> Les populations utilisent des latrines, organiser différentes séances de sensibilisation sur les dangers du péril fécale. </a:t>
          </a:r>
          <a:endParaRPr lang="fr-FR" dirty="0"/>
        </a:p>
      </dgm:t>
    </dgm:pt>
    <dgm:pt modelId="{FA2FC509-68E9-4EE9-B361-8ED1F52AB705}" type="parTrans" cxnId="{71DF2E75-C210-480C-89BA-063CAAB8DF4B}">
      <dgm:prSet/>
      <dgm:spPr/>
      <dgm:t>
        <a:bodyPr/>
        <a:lstStyle/>
        <a:p>
          <a:endParaRPr lang="fr-FR"/>
        </a:p>
      </dgm:t>
    </dgm:pt>
    <dgm:pt modelId="{97CA4DD5-1D45-43C5-87EC-A7866C695D26}" type="sibTrans" cxnId="{71DF2E75-C210-480C-89BA-063CAAB8DF4B}">
      <dgm:prSet/>
      <dgm:spPr/>
      <dgm:t>
        <a:bodyPr/>
        <a:lstStyle/>
        <a:p>
          <a:endParaRPr lang="fr-FR"/>
        </a:p>
      </dgm:t>
    </dgm:pt>
    <dgm:pt modelId="{AB1582A0-E96D-4750-B80B-835A5A1AEAEF}">
      <dgm:prSet custT="1"/>
      <dgm:spPr/>
      <dgm:t>
        <a:bodyPr/>
        <a:lstStyle/>
        <a:p>
          <a:pPr algn="l"/>
          <a:r>
            <a:rPr lang="fr-FR" sz="1000" smtClean="0"/>
            <a:t>Favoriser un développement économique et social grâce à la diminution des dépenses liées à la santé ainsi que le taux d’absentéisme au travail et à l’école.  </a:t>
          </a:r>
          <a:endParaRPr lang="fr-FR" sz="1000" dirty="0"/>
        </a:p>
      </dgm:t>
    </dgm:pt>
    <dgm:pt modelId="{9F188227-39C2-444E-A5C3-90D87E293420}" type="parTrans" cxnId="{2E5BE15D-A603-4BFB-9DDB-65C5944CED67}">
      <dgm:prSet/>
      <dgm:spPr/>
      <dgm:t>
        <a:bodyPr/>
        <a:lstStyle/>
        <a:p>
          <a:endParaRPr lang="fr-FR"/>
        </a:p>
      </dgm:t>
    </dgm:pt>
    <dgm:pt modelId="{6CD111DA-1D69-437D-B6D6-A0EC1E50917D}" type="sibTrans" cxnId="{2E5BE15D-A603-4BFB-9DDB-65C5944CED67}">
      <dgm:prSet/>
      <dgm:spPr/>
      <dgm:t>
        <a:bodyPr/>
        <a:lstStyle/>
        <a:p>
          <a:endParaRPr lang="fr-FR"/>
        </a:p>
      </dgm:t>
    </dgm:pt>
    <dgm:pt modelId="{7AA7C912-B4B9-497E-8896-A1A120AA75FC}">
      <dgm:prSet phldrT="[Texte]"/>
      <dgm:spPr/>
      <dgm:t>
        <a:bodyPr/>
        <a:lstStyle/>
        <a:p>
          <a:pPr algn="l"/>
          <a:r>
            <a:rPr lang="fr-FR" b="1" i="1" dirty="0" smtClean="0"/>
            <a:t>Volet 3 </a:t>
          </a:r>
          <a:r>
            <a:rPr lang="fr-FR" i="1" dirty="0" smtClean="0"/>
            <a:t>: </a:t>
          </a:r>
          <a:r>
            <a:rPr lang="fr-FR" dirty="0" smtClean="0"/>
            <a:t>La commission supervise et établi un suivi du projet. Elle utilise les outils de planification et de suivi et veille à la salubrité. </a:t>
          </a:r>
          <a:endParaRPr lang="fr-FR" dirty="0"/>
        </a:p>
      </dgm:t>
    </dgm:pt>
    <dgm:pt modelId="{0F55BA7E-390E-48DB-8A92-9A1D3E3CFA83}" type="parTrans" cxnId="{EB955EC1-BDDC-4513-8D1C-832CB2852460}">
      <dgm:prSet/>
      <dgm:spPr/>
      <dgm:t>
        <a:bodyPr/>
        <a:lstStyle/>
        <a:p>
          <a:endParaRPr lang="fr-FR"/>
        </a:p>
      </dgm:t>
    </dgm:pt>
    <dgm:pt modelId="{1A00855E-8E98-4452-9E31-8525FFBFFD66}" type="sibTrans" cxnId="{EB955EC1-BDDC-4513-8D1C-832CB2852460}">
      <dgm:prSet/>
      <dgm:spPr/>
      <dgm:t>
        <a:bodyPr/>
        <a:lstStyle/>
        <a:p>
          <a:endParaRPr lang="fr-FR"/>
        </a:p>
      </dgm:t>
    </dgm:pt>
    <dgm:pt modelId="{54E35444-AFB5-485A-B02E-63F5DB8C1063}">
      <dgm:prSet/>
      <dgm:spPr/>
      <dgm:t>
        <a:bodyPr/>
        <a:lstStyle/>
        <a:p>
          <a:pPr algn="l"/>
          <a:r>
            <a:rPr lang="fr-FR" b="1" i="1" dirty="0" smtClean="0"/>
            <a:t>Volet 4</a:t>
          </a:r>
          <a:r>
            <a:rPr lang="fr-FR" i="1" dirty="0" smtClean="0"/>
            <a:t> :</a:t>
          </a:r>
          <a:r>
            <a:rPr lang="fr-FR" dirty="0" smtClean="0"/>
            <a:t> Les élus locaux, les chefs religieux et les acteurs en assainissement sont impliqué dans la gestion de l’assainissement</a:t>
          </a:r>
          <a:endParaRPr lang="fr-FR" dirty="0"/>
        </a:p>
      </dgm:t>
    </dgm:pt>
    <dgm:pt modelId="{62904721-5336-4C28-BD4F-9F6AA6DB794C}" type="parTrans" cxnId="{5DEA2C6F-D9CC-45BA-B9EB-CE314F349F31}">
      <dgm:prSet/>
      <dgm:spPr/>
      <dgm:t>
        <a:bodyPr/>
        <a:lstStyle/>
        <a:p>
          <a:endParaRPr lang="fr-FR"/>
        </a:p>
      </dgm:t>
    </dgm:pt>
    <dgm:pt modelId="{64AB8FCF-5BDA-43F9-90B4-89DE8072C8D1}" type="sibTrans" cxnId="{5DEA2C6F-D9CC-45BA-B9EB-CE314F349F31}">
      <dgm:prSet/>
      <dgm:spPr/>
      <dgm:t>
        <a:bodyPr/>
        <a:lstStyle/>
        <a:p>
          <a:endParaRPr lang="fr-FR"/>
        </a:p>
      </dgm:t>
    </dgm:pt>
    <dgm:pt modelId="{A23E3613-4DFC-46D1-B0C8-5542939F997B}" type="pres">
      <dgm:prSet presAssocID="{68B33F0C-EA40-4B4B-ABFD-1EF5E442A3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E171FFD-6886-433D-BD07-0E8F0ACCEEE8}" type="pres">
      <dgm:prSet presAssocID="{7F834FE9-5865-4A05-BFB3-E5ACDBD23412}" presName="root" presStyleCnt="0"/>
      <dgm:spPr/>
    </dgm:pt>
    <dgm:pt modelId="{BFD1D5B9-B612-44F0-9021-0D2796BFCD07}" type="pres">
      <dgm:prSet presAssocID="{7F834FE9-5865-4A05-BFB3-E5ACDBD23412}" presName="rootComposite" presStyleCnt="0"/>
      <dgm:spPr/>
    </dgm:pt>
    <dgm:pt modelId="{8075A059-B5DA-42F8-A174-E0DA408261D9}" type="pres">
      <dgm:prSet presAssocID="{7F834FE9-5865-4A05-BFB3-E5ACDBD23412}" presName="rootText" presStyleLbl="node1" presStyleIdx="0" presStyleCnt="2" custScaleX="146890"/>
      <dgm:spPr/>
      <dgm:t>
        <a:bodyPr/>
        <a:lstStyle/>
        <a:p>
          <a:endParaRPr lang="fr-FR"/>
        </a:p>
      </dgm:t>
    </dgm:pt>
    <dgm:pt modelId="{E372EBC2-3BC9-4E7F-A788-20457847398C}" type="pres">
      <dgm:prSet presAssocID="{7F834FE9-5865-4A05-BFB3-E5ACDBD23412}" presName="rootConnector" presStyleLbl="node1" presStyleIdx="0" presStyleCnt="2"/>
      <dgm:spPr/>
      <dgm:t>
        <a:bodyPr/>
        <a:lstStyle/>
        <a:p>
          <a:endParaRPr lang="fr-FR"/>
        </a:p>
      </dgm:t>
    </dgm:pt>
    <dgm:pt modelId="{7784F27F-41D3-40FE-8091-EED31F0772ED}" type="pres">
      <dgm:prSet presAssocID="{7F834FE9-5865-4A05-BFB3-E5ACDBD23412}" presName="childShape" presStyleCnt="0"/>
      <dgm:spPr/>
    </dgm:pt>
    <dgm:pt modelId="{7F74D95B-843F-4634-AC26-FDBE8ADAE50C}" type="pres">
      <dgm:prSet presAssocID="{037FE6C3-1749-4B8C-A023-B68D29D82EA8}" presName="Name13" presStyleLbl="parChTrans1D2" presStyleIdx="0" presStyleCnt="7"/>
      <dgm:spPr/>
      <dgm:t>
        <a:bodyPr/>
        <a:lstStyle/>
        <a:p>
          <a:endParaRPr lang="fr-FR"/>
        </a:p>
      </dgm:t>
    </dgm:pt>
    <dgm:pt modelId="{D653B540-51BF-41CA-A13C-1AA4D8C27EE0}" type="pres">
      <dgm:prSet presAssocID="{B910FEFD-98E6-45EE-8180-2AD6D899983A}" presName="childText" presStyleLbl="bgAcc1" presStyleIdx="0" presStyleCnt="7" custScaleX="1669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C51554-DDEA-430C-A48C-E6D28DCBF212}" type="pres">
      <dgm:prSet presAssocID="{DF0675AF-83BD-4575-9DD6-DBDA30365871}" presName="Name13" presStyleLbl="parChTrans1D2" presStyleIdx="1" presStyleCnt="7"/>
      <dgm:spPr/>
      <dgm:t>
        <a:bodyPr/>
        <a:lstStyle/>
        <a:p>
          <a:endParaRPr lang="fr-FR"/>
        </a:p>
      </dgm:t>
    </dgm:pt>
    <dgm:pt modelId="{37AAF1D0-250E-412A-BB19-5ABAAA7FBC12}" type="pres">
      <dgm:prSet presAssocID="{6205149A-9F74-4F46-A6D4-6A56444E067B}" presName="childText" presStyleLbl="bgAcc1" presStyleIdx="1" presStyleCnt="7" custScaleX="1684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897A36-EB81-4E96-8323-4F18F7022C84}" type="pres">
      <dgm:prSet presAssocID="{9F188227-39C2-444E-A5C3-90D87E293420}" presName="Name13" presStyleLbl="parChTrans1D2" presStyleIdx="2" presStyleCnt="7"/>
      <dgm:spPr/>
      <dgm:t>
        <a:bodyPr/>
        <a:lstStyle/>
        <a:p>
          <a:endParaRPr lang="fr-FR"/>
        </a:p>
      </dgm:t>
    </dgm:pt>
    <dgm:pt modelId="{5AAA9E5A-794C-493E-A1ED-D6A9508A21B9}" type="pres">
      <dgm:prSet presAssocID="{AB1582A0-E96D-4750-B80B-835A5A1AEAEF}" presName="childText" presStyleLbl="bgAcc1" presStyleIdx="2" presStyleCnt="7" custScaleX="1709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3B1C2C-9C1A-4E80-AA76-99D85E778715}" type="pres">
      <dgm:prSet presAssocID="{2E9D8F1E-C189-4200-B607-194F2F59BFEC}" presName="root" presStyleCnt="0"/>
      <dgm:spPr/>
    </dgm:pt>
    <dgm:pt modelId="{AB9439BD-4712-40F7-A573-8CAF222B0670}" type="pres">
      <dgm:prSet presAssocID="{2E9D8F1E-C189-4200-B607-194F2F59BFEC}" presName="rootComposite" presStyleCnt="0"/>
      <dgm:spPr/>
    </dgm:pt>
    <dgm:pt modelId="{7989DB1F-BFE0-4DF0-947A-C99C3C7B1EC3}" type="pres">
      <dgm:prSet presAssocID="{2E9D8F1E-C189-4200-B607-194F2F59BFEC}" presName="rootText" presStyleLbl="node1" presStyleIdx="1" presStyleCnt="2" custScaleX="156160"/>
      <dgm:spPr/>
      <dgm:t>
        <a:bodyPr/>
        <a:lstStyle/>
        <a:p>
          <a:endParaRPr lang="fr-FR"/>
        </a:p>
      </dgm:t>
    </dgm:pt>
    <dgm:pt modelId="{DD4AB8B9-0FFC-469D-938A-D20B503DB0D6}" type="pres">
      <dgm:prSet presAssocID="{2E9D8F1E-C189-4200-B607-194F2F59BFEC}" presName="rootConnector" presStyleLbl="node1" presStyleIdx="1" presStyleCnt="2"/>
      <dgm:spPr/>
      <dgm:t>
        <a:bodyPr/>
        <a:lstStyle/>
        <a:p>
          <a:endParaRPr lang="fr-FR"/>
        </a:p>
      </dgm:t>
    </dgm:pt>
    <dgm:pt modelId="{A8E4CDE0-0674-4DEA-B55A-79FCC039F544}" type="pres">
      <dgm:prSet presAssocID="{2E9D8F1E-C189-4200-B607-194F2F59BFEC}" presName="childShape" presStyleCnt="0"/>
      <dgm:spPr/>
    </dgm:pt>
    <dgm:pt modelId="{A70532AA-60BB-4257-88C6-222223A28CE3}" type="pres">
      <dgm:prSet presAssocID="{9E87FBD1-0C97-4882-87AB-12B7785EC5DF}" presName="Name13" presStyleLbl="parChTrans1D2" presStyleIdx="3" presStyleCnt="7"/>
      <dgm:spPr/>
      <dgm:t>
        <a:bodyPr/>
        <a:lstStyle/>
        <a:p>
          <a:endParaRPr lang="fr-FR"/>
        </a:p>
      </dgm:t>
    </dgm:pt>
    <dgm:pt modelId="{321DE766-753D-4960-A821-147F5CC2336F}" type="pres">
      <dgm:prSet presAssocID="{2E1F3B03-15E8-4673-9663-707A8F4CF2B5}" presName="childText" presStyleLbl="bgAcc1" presStyleIdx="3" presStyleCnt="7" custScaleX="421866" custScaleY="739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0492BE-98ED-4856-878B-A8EF3E927EC9}" type="pres">
      <dgm:prSet presAssocID="{FA2FC509-68E9-4EE9-B361-8ED1F52AB705}" presName="Name13" presStyleLbl="parChTrans1D2" presStyleIdx="4" presStyleCnt="7"/>
      <dgm:spPr/>
      <dgm:t>
        <a:bodyPr/>
        <a:lstStyle/>
        <a:p>
          <a:endParaRPr lang="fr-FR"/>
        </a:p>
      </dgm:t>
    </dgm:pt>
    <dgm:pt modelId="{0F904DA5-A07C-4A4F-9238-7C88C90F7C1E}" type="pres">
      <dgm:prSet presAssocID="{077C0890-E998-42A6-BF70-6C491752E2A6}" presName="childText" presStyleLbl="bgAcc1" presStyleIdx="4" presStyleCnt="7" custScaleX="418616" custScaleY="620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AD8B56-C1B6-4D55-A49C-24B66C190AEF}" type="pres">
      <dgm:prSet presAssocID="{0F55BA7E-390E-48DB-8A92-9A1D3E3CFA83}" presName="Name13" presStyleLbl="parChTrans1D2" presStyleIdx="5" presStyleCnt="7"/>
      <dgm:spPr/>
      <dgm:t>
        <a:bodyPr/>
        <a:lstStyle/>
        <a:p>
          <a:endParaRPr lang="fr-FR"/>
        </a:p>
      </dgm:t>
    </dgm:pt>
    <dgm:pt modelId="{57BF9C06-8E45-4C7A-8046-90898F5F69DA}" type="pres">
      <dgm:prSet presAssocID="{7AA7C912-B4B9-497E-8896-A1A120AA75FC}" presName="childText" presStyleLbl="bgAcc1" presStyleIdx="5" presStyleCnt="7" custScaleX="423203" custScaleY="600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7FF63A-CBD8-489C-A68F-778F614278FE}" type="pres">
      <dgm:prSet presAssocID="{62904721-5336-4C28-BD4F-9F6AA6DB794C}" presName="Name13" presStyleLbl="parChTrans1D2" presStyleIdx="6" presStyleCnt="7"/>
      <dgm:spPr/>
      <dgm:t>
        <a:bodyPr/>
        <a:lstStyle/>
        <a:p>
          <a:endParaRPr lang="fr-FR"/>
        </a:p>
      </dgm:t>
    </dgm:pt>
    <dgm:pt modelId="{1CB8C565-B660-4DFE-8901-6A8EED8DB0B3}" type="pres">
      <dgm:prSet presAssocID="{54E35444-AFB5-485A-B02E-63F5DB8C1063}" presName="childText" presStyleLbl="bgAcc1" presStyleIdx="6" presStyleCnt="7" custScaleX="423827" custScaleY="47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134CF9-2AD5-40B9-83BB-285828D5C698}" srcId="{68B33F0C-EA40-4B4B-ABFD-1EF5E442A366}" destId="{7F834FE9-5865-4A05-BFB3-E5ACDBD23412}" srcOrd="0" destOrd="0" parTransId="{49520749-6060-4F26-AAB7-EC9EC330B33A}" sibTransId="{E05DAA59-00DE-4980-A3BA-16E3A2F30A30}"/>
    <dgm:cxn modelId="{A33817AC-A159-421E-BAEF-CF6777AE6C42}" srcId="{7F834FE9-5865-4A05-BFB3-E5ACDBD23412}" destId="{6205149A-9F74-4F46-A6D4-6A56444E067B}" srcOrd="1" destOrd="0" parTransId="{DF0675AF-83BD-4575-9DD6-DBDA30365871}" sibTransId="{0D3A78EA-1CE3-4247-A018-D9E7DC0B847A}"/>
    <dgm:cxn modelId="{2E5BE15D-A603-4BFB-9DDB-65C5944CED67}" srcId="{7F834FE9-5865-4A05-BFB3-E5ACDBD23412}" destId="{AB1582A0-E96D-4750-B80B-835A5A1AEAEF}" srcOrd="2" destOrd="0" parTransId="{9F188227-39C2-444E-A5C3-90D87E293420}" sibTransId="{6CD111DA-1D69-437D-B6D6-A0EC1E50917D}"/>
    <dgm:cxn modelId="{838D19AF-4E93-4CC8-9B4B-66E14816AC59}" type="presOf" srcId="{2E9D8F1E-C189-4200-B607-194F2F59BFEC}" destId="{7989DB1F-BFE0-4DF0-947A-C99C3C7B1EC3}" srcOrd="0" destOrd="0" presId="urn:microsoft.com/office/officeart/2005/8/layout/hierarchy3"/>
    <dgm:cxn modelId="{FEF27B04-9F7F-4A1C-8E7B-36424D33560E}" type="presOf" srcId="{9E87FBD1-0C97-4882-87AB-12B7785EC5DF}" destId="{A70532AA-60BB-4257-88C6-222223A28CE3}" srcOrd="0" destOrd="0" presId="urn:microsoft.com/office/officeart/2005/8/layout/hierarchy3"/>
    <dgm:cxn modelId="{389732C0-4FEE-4783-B2B2-886FB96EF32E}" type="presOf" srcId="{0F55BA7E-390E-48DB-8A92-9A1D3E3CFA83}" destId="{FEAD8B56-C1B6-4D55-A49C-24B66C190AEF}" srcOrd="0" destOrd="0" presId="urn:microsoft.com/office/officeart/2005/8/layout/hierarchy3"/>
    <dgm:cxn modelId="{BABF9855-AFB6-44B3-9006-8335DACAB3CF}" type="presOf" srcId="{037FE6C3-1749-4B8C-A023-B68D29D82EA8}" destId="{7F74D95B-843F-4634-AC26-FDBE8ADAE50C}" srcOrd="0" destOrd="0" presId="urn:microsoft.com/office/officeart/2005/8/layout/hierarchy3"/>
    <dgm:cxn modelId="{64F61AFF-271E-4061-AE13-F121D1A62617}" type="presOf" srcId="{2E1F3B03-15E8-4673-9663-707A8F4CF2B5}" destId="{321DE766-753D-4960-A821-147F5CC2336F}" srcOrd="0" destOrd="0" presId="urn:microsoft.com/office/officeart/2005/8/layout/hierarchy3"/>
    <dgm:cxn modelId="{8A95845A-61C8-4CF0-920D-AC90B65456BB}" type="presOf" srcId="{B910FEFD-98E6-45EE-8180-2AD6D899983A}" destId="{D653B540-51BF-41CA-A13C-1AA4D8C27EE0}" srcOrd="0" destOrd="0" presId="urn:microsoft.com/office/officeart/2005/8/layout/hierarchy3"/>
    <dgm:cxn modelId="{5DEA2C6F-D9CC-45BA-B9EB-CE314F349F31}" srcId="{2E9D8F1E-C189-4200-B607-194F2F59BFEC}" destId="{54E35444-AFB5-485A-B02E-63F5DB8C1063}" srcOrd="3" destOrd="0" parTransId="{62904721-5336-4C28-BD4F-9F6AA6DB794C}" sibTransId="{64AB8FCF-5BDA-43F9-90B4-89DE8072C8D1}"/>
    <dgm:cxn modelId="{B16B50E6-209E-4CB3-9513-3FFE9CF38A58}" type="presOf" srcId="{DF0675AF-83BD-4575-9DD6-DBDA30365871}" destId="{36C51554-DDEA-430C-A48C-E6D28DCBF212}" srcOrd="0" destOrd="0" presId="urn:microsoft.com/office/officeart/2005/8/layout/hierarchy3"/>
    <dgm:cxn modelId="{71DF2E75-C210-480C-89BA-063CAAB8DF4B}" srcId="{2E9D8F1E-C189-4200-B607-194F2F59BFEC}" destId="{077C0890-E998-42A6-BF70-6C491752E2A6}" srcOrd="1" destOrd="0" parTransId="{FA2FC509-68E9-4EE9-B361-8ED1F52AB705}" sibTransId="{97CA4DD5-1D45-43C5-87EC-A7866C695D26}"/>
    <dgm:cxn modelId="{FD7F935C-1E73-4541-A191-2313A1F38632}" type="presOf" srcId="{54E35444-AFB5-485A-B02E-63F5DB8C1063}" destId="{1CB8C565-B660-4DFE-8901-6A8EED8DB0B3}" srcOrd="0" destOrd="0" presId="urn:microsoft.com/office/officeart/2005/8/layout/hierarchy3"/>
    <dgm:cxn modelId="{62CCAC00-C574-43A5-A409-3A51ABAA22AE}" type="presOf" srcId="{FA2FC509-68E9-4EE9-B361-8ED1F52AB705}" destId="{CC0492BE-98ED-4856-878B-A8EF3E927EC9}" srcOrd="0" destOrd="0" presId="urn:microsoft.com/office/officeart/2005/8/layout/hierarchy3"/>
    <dgm:cxn modelId="{6CF1C656-3D40-4F27-B63E-4B07A3E24A64}" srcId="{2E9D8F1E-C189-4200-B607-194F2F59BFEC}" destId="{2E1F3B03-15E8-4673-9663-707A8F4CF2B5}" srcOrd="0" destOrd="0" parTransId="{9E87FBD1-0C97-4882-87AB-12B7785EC5DF}" sibTransId="{FCBED51E-5884-47F5-A3E6-F3E61A523BF2}"/>
    <dgm:cxn modelId="{C1E89562-5C6A-4371-B373-E4CCA5AD900C}" type="presOf" srcId="{7F834FE9-5865-4A05-BFB3-E5ACDBD23412}" destId="{E372EBC2-3BC9-4E7F-A788-20457847398C}" srcOrd="1" destOrd="0" presId="urn:microsoft.com/office/officeart/2005/8/layout/hierarchy3"/>
    <dgm:cxn modelId="{2F7B2AD0-9990-4951-8407-710FDD3C152B}" type="presOf" srcId="{6205149A-9F74-4F46-A6D4-6A56444E067B}" destId="{37AAF1D0-250E-412A-BB19-5ABAAA7FBC12}" srcOrd="0" destOrd="0" presId="urn:microsoft.com/office/officeart/2005/8/layout/hierarchy3"/>
    <dgm:cxn modelId="{90965305-3DD8-4A45-A1F9-1EAE85A20802}" srcId="{7F834FE9-5865-4A05-BFB3-E5ACDBD23412}" destId="{B910FEFD-98E6-45EE-8180-2AD6D899983A}" srcOrd="0" destOrd="0" parTransId="{037FE6C3-1749-4B8C-A023-B68D29D82EA8}" sibTransId="{25D981CE-687F-4A0C-9FEB-E149FAE7B9C0}"/>
    <dgm:cxn modelId="{EB955EC1-BDDC-4513-8D1C-832CB2852460}" srcId="{2E9D8F1E-C189-4200-B607-194F2F59BFEC}" destId="{7AA7C912-B4B9-497E-8896-A1A120AA75FC}" srcOrd="2" destOrd="0" parTransId="{0F55BA7E-390E-48DB-8A92-9A1D3E3CFA83}" sibTransId="{1A00855E-8E98-4452-9E31-8525FFBFFD66}"/>
    <dgm:cxn modelId="{703D58EB-3D36-425C-9FA9-68F74039E043}" type="presOf" srcId="{077C0890-E998-42A6-BF70-6C491752E2A6}" destId="{0F904DA5-A07C-4A4F-9238-7C88C90F7C1E}" srcOrd="0" destOrd="0" presId="urn:microsoft.com/office/officeart/2005/8/layout/hierarchy3"/>
    <dgm:cxn modelId="{3856E1FD-6B7E-4E25-A613-8416F47DE799}" type="presOf" srcId="{7AA7C912-B4B9-497E-8896-A1A120AA75FC}" destId="{57BF9C06-8E45-4C7A-8046-90898F5F69DA}" srcOrd="0" destOrd="0" presId="urn:microsoft.com/office/officeart/2005/8/layout/hierarchy3"/>
    <dgm:cxn modelId="{CFD9A410-33B6-41AE-9214-A28B614E7BA2}" type="presOf" srcId="{AB1582A0-E96D-4750-B80B-835A5A1AEAEF}" destId="{5AAA9E5A-794C-493E-A1ED-D6A9508A21B9}" srcOrd="0" destOrd="0" presId="urn:microsoft.com/office/officeart/2005/8/layout/hierarchy3"/>
    <dgm:cxn modelId="{12407DE9-71DB-4887-8B6A-0CF5EB495701}" type="presOf" srcId="{62904721-5336-4C28-BD4F-9F6AA6DB794C}" destId="{067FF63A-CBD8-489C-A68F-778F614278FE}" srcOrd="0" destOrd="0" presId="urn:microsoft.com/office/officeart/2005/8/layout/hierarchy3"/>
    <dgm:cxn modelId="{855F4136-3BD0-4B43-97FD-C3BC8785311C}" type="presOf" srcId="{2E9D8F1E-C189-4200-B607-194F2F59BFEC}" destId="{DD4AB8B9-0FFC-469D-938A-D20B503DB0D6}" srcOrd="1" destOrd="0" presId="urn:microsoft.com/office/officeart/2005/8/layout/hierarchy3"/>
    <dgm:cxn modelId="{517DFA28-BE7B-4E77-B5F9-E527DF07BD1E}" srcId="{68B33F0C-EA40-4B4B-ABFD-1EF5E442A366}" destId="{2E9D8F1E-C189-4200-B607-194F2F59BFEC}" srcOrd="1" destOrd="0" parTransId="{B937C9E7-2733-47C1-99D1-AAD8E2CFBC60}" sibTransId="{13018A89-6F32-4A0C-8E12-128153936186}"/>
    <dgm:cxn modelId="{54E7BF4B-1EC9-4CD2-8772-7996828AC089}" type="presOf" srcId="{7F834FE9-5865-4A05-BFB3-E5ACDBD23412}" destId="{8075A059-B5DA-42F8-A174-E0DA408261D9}" srcOrd="0" destOrd="0" presId="urn:microsoft.com/office/officeart/2005/8/layout/hierarchy3"/>
    <dgm:cxn modelId="{5064D63B-B896-4B4A-BD38-0E84D147336F}" type="presOf" srcId="{68B33F0C-EA40-4B4B-ABFD-1EF5E442A366}" destId="{A23E3613-4DFC-46D1-B0C8-5542939F997B}" srcOrd="0" destOrd="0" presId="urn:microsoft.com/office/officeart/2005/8/layout/hierarchy3"/>
    <dgm:cxn modelId="{EF481E6F-E435-40CF-8627-793B0799CAE5}" type="presOf" srcId="{9F188227-39C2-444E-A5C3-90D87E293420}" destId="{1A897A36-EB81-4E96-8323-4F18F7022C84}" srcOrd="0" destOrd="0" presId="urn:microsoft.com/office/officeart/2005/8/layout/hierarchy3"/>
    <dgm:cxn modelId="{467D1F4C-9233-44D5-BC5E-2721596AF5D0}" type="presParOf" srcId="{A23E3613-4DFC-46D1-B0C8-5542939F997B}" destId="{3E171FFD-6886-433D-BD07-0E8F0ACCEEE8}" srcOrd="0" destOrd="0" presId="urn:microsoft.com/office/officeart/2005/8/layout/hierarchy3"/>
    <dgm:cxn modelId="{2CB6B651-9C8B-4072-89D5-C96CB1606CDB}" type="presParOf" srcId="{3E171FFD-6886-433D-BD07-0E8F0ACCEEE8}" destId="{BFD1D5B9-B612-44F0-9021-0D2796BFCD07}" srcOrd="0" destOrd="0" presId="urn:microsoft.com/office/officeart/2005/8/layout/hierarchy3"/>
    <dgm:cxn modelId="{7A1F9E08-0B73-44B3-9107-92E6E34CEE61}" type="presParOf" srcId="{BFD1D5B9-B612-44F0-9021-0D2796BFCD07}" destId="{8075A059-B5DA-42F8-A174-E0DA408261D9}" srcOrd="0" destOrd="0" presId="urn:microsoft.com/office/officeart/2005/8/layout/hierarchy3"/>
    <dgm:cxn modelId="{45123208-D478-4C4E-BC74-A3B2D2C7C32F}" type="presParOf" srcId="{BFD1D5B9-B612-44F0-9021-0D2796BFCD07}" destId="{E372EBC2-3BC9-4E7F-A788-20457847398C}" srcOrd="1" destOrd="0" presId="urn:microsoft.com/office/officeart/2005/8/layout/hierarchy3"/>
    <dgm:cxn modelId="{78F90E08-323B-4BA1-A5BD-BC0430830E72}" type="presParOf" srcId="{3E171FFD-6886-433D-BD07-0E8F0ACCEEE8}" destId="{7784F27F-41D3-40FE-8091-EED31F0772ED}" srcOrd="1" destOrd="0" presId="urn:microsoft.com/office/officeart/2005/8/layout/hierarchy3"/>
    <dgm:cxn modelId="{B3CD2BAC-E17A-4DB6-83C2-4681951C8C0C}" type="presParOf" srcId="{7784F27F-41D3-40FE-8091-EED31F0772ED}" destId="{7F74D95B-843F-4634-AC26-FDBE8ADAE50C}" srcOrd="0" destOrd="0" presId="urn:microsoft.com/office/officeart/2005/8/layout/hierarchy3"/>
    <dgm:cxn modelId="{C5BBDC05-9715-4481-A464-8B632DBD3AF7}" type="presParOf" srcId="{7784F27F-41D3-40FE-8091-EED31F0772ED}" destId="{D653B540-51BF-41CA-A13C-1AA4D8C27EE0}" srcOrd="1" destOrd="0" presId="urn:microsoft.com/office/officeart/2005/8/layout/hierarchy3"/>
    <dgm:cxn modelId="{B1E3014C-767A-4F57-BE67-5BEC9EFA9915}" type="presParOf" srcId="{7784F27F-41D3-40FE-8091-EED31F0772ED}" destId="{36C51554-DDEA-430C-A48C-E6D28DCBF212}" srcOrd="2" destOrd="0" presId="urn:microsoft.com/office/officeart/2005/8/layout/hierarchy3"/>
    <dgm:cxn modelId="{C866833E-EF2E-4D6F-A2A7-CF17210E523C}" type="presParOf" srcId="{7784F27F-41D3-40FE-8091-EED31F0772ED}" destId="{37AAF1D0-250E-412A-BB19-5ABAAA7FBC12}" srcOrd="3" destOrd="0" presId="urn:microsoft.com/office/officeart/2005/8/layout/hierarchy3"/>
    <dgm:cxn modelId="{71E91247-D308-43D2-A8FD-14B3E8E7C49B}" type="presParOf" srcId="{7784F27F-41D3-40FE-8091-EED31F0772ED}" destId="{1A897A36-EB81-4E96-8323-4F18F7022C84}" srcOrd="4" destOrd="0" presId="urn:microsoft.com/office/officeart/2005/8/layout/hierarchy3"/>
    <dgm:cxn modelId="{DE962145-E692-4691-A4CB-7E45EB94E8A0}" type="presParOf" srcId="{7784F27F-41D3-40FE-8091-EED31F0772ED}" destId="{5AAA9E5A-794C-493E-A1ED-D6A9508A21B9}" srcOrd="5" destOrd="0" presId="urn:microsoft.com/office/officeart/2005/8/layout/hierarchy3"/>
    <dgm:cxn modelId="{C6CB7394-F641-44D3-8FEC-661A0E66568D}" type="presParOf" srcId="{A23E3613-4DFC-46D1-B0C8-5542939F997B}" destId="{FA3B1C2C-9C1A-4E80-AA76-99D85E778715}" srcOrd="1" destOrd="0" presId="urn:microsoft.com/office/officeart/2005/8/layout/hierarchy3"/>
    <dgm:cxn modelId="{8C6D451A-F36F-429A-AD6D-DDC6231AE453}" type="presParOf" srcId="{FA3B1C2C-9C1A-4E80-AA76-99D85E778715}" destId="{AB9439BD-4712-40F7-A573-8CAF222B0670}" srcOrd="0" destOrd="0" presId="urn:microsoft.com/office/officeart/2005/8/layout/hierarchy3"/>
    <dgm:cxn modelId="{63A29913-4A8D-4468-AED4-21C3D08229D2}" type="presParOf" srcId="{AB9439BD-4712-40F7-A573-8CAF222B0670}" destId="{7989DB1F-BFE0-4DF0-947A-C99C3C7B1EC3}" srcOrd="0" destOrd="0" presId="urn:microsoft.com/office/officeart/2005/8/layout/hierarchy3"/>
    <dgm:cxn modelId="{96576443-968D-4C83-8E57-1C2D8FB24DB0}" type="presParOf" srcId="{AB9439BD-4712-40F7-A573-8CAF222B0670}" destId="{DD4AB8B9-0FFC-469D-938A-D20B503DB0D6}" srcOrd="1" destOrd="0" presId="urn:microsoft.com/office/officeart/2005/8/layout/hierarchy3"/>
    <dgm:cxn modelId="{BE3E5EBA-FAF3-47AA-B628-D19835305F49}" type="presParOf" srcId="{FA3B1C2C-9C1A-4E80-AA76-99D85E778715}" destId="{A8E4CDE0-0674-4DEA-B55A-79FCC039F544}" srcOrd="1" destOrd="0" presId="urn:microsoft.com/office/officeart/2005/8/layout/hierarchy3"/>
    <dgm:cxn modelId="{88CA80DC-6142-4CF1-8CF2-094E19A2F9B0}" type="presParOf" srcId="{A8E4CDE0-0674-4DEA-B55A-79FCC039F544}" destId="{A70532AA-60BB-4257-88C6-222223A28CE3}" srcOrd="0" destOrd="0" presId="urn:microsoft.com/office/officeart/2005/8/layout/hierarchy3"/>
    <dgm:cxn modelId="{EFA6C58B-0F79-48D0-9CA3-B38B9D631772}" type="presParOf" srcId="{A8E4CDE0-0674-4DEA-B55A-79FCC039F544}" destId="{321DE766-753D-4960-A821-147F5CC2336F}" srcOrd="1" destOrd="0" presId="urn:microsoft.com/office/officeart/2005/8/layout/hierarchy3"/>
    <dgm:cxn modelId="{31D5BA34-E39C-4203-8E47-8F91F80FB60B}" type="presParOf" srcId="{A8E4CDE0-0674-4DEA-B55A-79FCC039F544}" destId="{CC0492BE-98ED-4856-878B-A8EF3E927EC9}" srcOrd="2" destOrd="0" presId="urn:microsoft.com/office/officeart/2005/8/layout/hierarchy3"/>
    <dgm:cxn modelId="{474B60E7-68A5-4E5B-8AB4-03C106E482BA}" type="presParOf" srcId="{A8E4CDE0-0674-4DEA-B55A-79FCC039F544}" destId="{0F904DA5-A07C-4A4F-9238-7C88C90F7C1E}" srcOrd="3" destOrd="0" presId="urn:microsoft.com/office/officeart/2005/8/layout/hierarchy3"/>
    <dgm:cxn modelId="{4701393D-B823-4384-87C6-65E39236E5B4}" type="presParOf" srcId="{A8E4CDE0-0674-4DEA-B55A-79FCC039F544}" destId="{FEAD8B56-C1B6-4D55-A49C-24B66C190AEF}" srcOrd="4" destOrd="0" presId="urn:microsoft.com/office/officeart/2005/8/layout/hierarchy3"/>
    <dgm:cxn modelId="{B49907B2-C02D-4923-BF17-4177F0DE525C}" type="presParOf" srcId="{A8E4CDE0-0674-4DEA-B55A-79FCC039F544}" destId="{57BF9C06-8E45-4C7A-8046-90898F5F69DA}" srcOrd="5" destOrd="0" presId="urn:microsoft.com/office/officeart/2005/8/layout/hierarchy3"/>
    <dgm:cxn modelId="{19553755-B756-4D69-AE06-D3FDD465E685}" type="presParOf" srcId="{A8E4CDE0-0674-4DEA-B55A-79FCC039F544}" destId="{067FF63A-CBD8-489C-A68F-778F614278FE}" srcOrd="6" destOrd="0" presId="urn:microsoft.com/office/officeart/2005/8/layout/hierarchy3"/>
    <dgm:cxn modelId="{D81A6345-D915-475B-A710-543D749C61A7}" type="presParOf" srcId="{A8E4CDE0-0674-4DEA-B55A-79FCC039F544}" destId="{1CB8C565-B660-4DFE-8901-6A8EED8DB0B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871397-97BC-44DA-B3D9-CD871551EE8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B52AD2A-7D26-422A-BA89-37042C7C9D8E}">
      <dgm:prSet/>
      <dgm:spPr/>
      <dgm:t>
        <a:bodyPr/>
        <a:lstStyle/>
        <a:p>
          <a:pPr rtl="0"/>
          <a:r>
            <a:rPr lang="fr-FR" baseline="0" dirty="0" smtClean="0"/>
            <a:t>Construction de </a:t>
          </a:r>
          <a:r>
            <a:rPr lang="fr-FR" b="1" baseline="0" dirty="0" smtClean="0"/>
            <a:t>122</a:t>
          </a:r>
          <a:r>
            <a:rPr lang="fr-FR" baseline="0" dirty="0" smtClean="0"/>
            <a:t> Latrines dans le cadre de la coopération</a:t>
          </a:r>
          <a:endParaRPr lang="fr-FR" dirty="0"/>
        </a:p>
      </dgm:t>
    </dgm:pt>
    <dgm:pt modelId="{223F62F9-6D32-4912-9A24-37C95DD309AF}" type="parTrans" cxnId="{BCAB12E8-3CB5-4A4E-95D6-DF476C0E16A8}">
      <dgm:prSet/>
      <dgm:spPr/>
      <dgm:t>
        <a:bodyPr/>
        <a:lstStyle/>
        <a:p>
          <a:endParaRPr lang="fr-FR"/>
        </a:p>
      </dgm:t>
    </dgm:pt>
    <dgm:pt modelId="{83463A62-A0CD-4F45-8082-61BC397E0814}" type="sibTrans" cxnId="{BCAB12E8-3CB5-4A4E-95D6-DF476C0E16A8}">
      <dgm:prSet/>
      <dgm:spPr/>
      <dgm:t>
        <a:bodyPr/>
        <a:lstStyle/>
        <a:p>
          <a:endParaRPr lang="fr-FR"/>
        </a:p>
      </dgm:t>
    </dgm:pt>
    <dgm:pt modelId="{A1B282EB-C8E0-4ADC-B3D6-7DE0D542B415}">
      <dgm:prSet/>
      <dgm:spPr/>
      <dgm:t>
        <a:bodyPr/>
        <a:lstStyle/>
        <a:p>
          <a:pPr rtl="0"/>
          <a:r>
            <a:rPr lang="fr-FR" baseline="0" dirty="0" smtClean="0"/>
            <a:t>Cout unitaire de construction : </a:t>
          </a:r>
          <a:r>
            <a:rPr lang="fr-FR" b="1" baseline="0" dirty="0" smtClean="0"/>
            <a:t>467 €</a:t>
          </a:r>
          <a:endParaRPr lang="fr-FR" b="1" dirty="0"/>
        </a:p>
      </dgm:t>
    </dgm:pt>
    <dgm:pt modelId="{F4A4B8F9-828D-4C18-9B77-13F0EC0D83A8}" type="parTrans" cxnId="{E7725866-9EA3-4231-9D18-5FE6202D1F36}">
      <dgm:prSet/>
      <dgm:spPr/>
      <dgm:t>
        <a:bodyPr/>
        <a:lstStyle/>
        <a:p>
          <a:endParaRPr lang="fr-FR"/>
        </a:p>
      </dgm:t>
    </dgm:pt>
    <dgm:pt modelId="{E484C63E-8348-442F-8811-58A0BED97165}" type="sibTrans" cxnId="{E7725866-9EA3-4231-9D18-5FE6202D1F36}">
      <dgm:prSet/>
      <dgm:spPr/>
      <dgm:t>
        <a:bodyPr/>
        <a:lstStyle/>
        <a:p>
          <a:endParaRPr lang="fr-FR"/>
        </a:p>
      </dgm:t>
    </dgm:pt>
    <dgm:pt modelId="{F1E506F7-C4B0-4708-9CD8-658DB4015784}">
      <dgm:prSet/>
      <dgm:spPr/>
      <dgm:t>
        <a:bodyPr/>
        <a:lstStyle/>
        <a:p>
          <a:pPr rtl="0"/>
          <a:r>
            <a:rPr lang="fr-FR" baseline="0" dirty="0" smtClean="0"/>
            <a:t>Cout total du projet : </a:t>
          </a:r>
          <a:r>
            <a:rPr lang="fr-FR" b="1" baseline="0" dirty="0" smtClean="0"/>
            <a:t>60 000 €</a:t>
          </a:r>
          <a:endParaRPr lang="fr-FR" b="1" dirty="0"/>
        </a:p>
      </dgm:t>
    </dgm:pt>
    <dgm:pt modelId="{28ED081B-D746-4B08-9CDC-9EAB0344741B}" type="parTrans" cxnId="{149B701A-59E9-4D6C-93D6-B4A9D5F467FE}">
      <dgm:prSet/>
      <dgm:spPr/>
      <dgm:t>
        <a:bodyPr/>
        <a:lstStyle/>
        <a:p>
          <a:endParaRPr lang="fr-FR"/>
        </a:p>
      </dgm:t>
    </dgm:pt>
    <dgm:pt modelId="{39644D7C-5806-4005-8933-20BE49D20916}" type="sibTrans" cxnId="{149B701A-59E9-4D6C-93D6-B4A9D5F467FE}">
      <dgm:prSet/>
      <dgm:spPr/>
      <dgm:t>
        <a:bodyPr/>
        <a:lstStyle/>
        <a:p>
          <a:endParaRPr lang="fr-FR"/>
        </a:p>
      </dgm:t>
    </dgm:pt>
    <dgm:pt modelId="{BC70CA17-39B2-4C78-8484-ED6B158D47BF}">
      <dgm:prSet/>
      <dgm:spPr/>
      <dgm:t>
        <a:bodyPr/>
        <a:lstStyle/>
        <a:p>
          <a:pPr rtl="0"/>
          <a:r>
            <a:rPr lang="fr-FR" baseline="0" dirty="0" smtClean="0"/>
            <a:t>Budget annuelle de </a:t>
          </a:r>
          <a:r>
            <a:rPr lang="fr-FR" baseline="0" smtClean="0"/>
            <a:t>la CHA </a:t>
          </a:r>
          <a:r>
            <a:rPr lang="fr-FR" baseline="0" dirty="0" smtClean="0"/>
            <a:t>:</a:t>
          </a:r>
          <a:r>
            <a:rPr lang="fr-FR" b="1" baseline="0" dirty="0" smtClean="0"/>
            <a:t>1500€</a:t>
          </a:r>
          <a:endParaRPr lang="fr-FR" b="1" dirty="0"/>
        </a:p>
      </dgm:t>
    </dgm:pt>
    <dgm:pt modelId="{F9D378A2-B0A1-4E45-8B52-5446AF5DC143}" type="parTrans" cxnId="{3BD8BABC-5E21-4FA1-ACFE-95349B6C72BD}">
      <dgm:prSet/>
      <dgm:spPr/>
      <dgm:t>
        <a:bodyPr/>
        <a:lstStyle/>
        <a:p>
          <a:endParaRPr lang="fr-FR"/>
        </a:p>
      </dgm:t>
    </dgm:pt>
    <dgm:pt modelId="{C05938A0-5778-4AF6-A6CF-508D9CF3A33C}" type="sibTrans" cxnId="{3BD8BABC-5E21-4FA1-ACFE-95349B6C72BD}">
      <dgm:prSet/>
      <dgm:spPr/>
      <dgm:t>
        <a:bodyPr/>
        <a:lstStyle/>
        <a:p>
          <a:endParaRPr lang="fr-FR"/>
        </a:p>
      </dgm:t>
    </dgm:pt>
    <dgm:pt modelId="{1AB903EF-1B18-4C5E-B7AF-66A686F9714D}">
      <dgm:prSet/>
      <dgm:spPr/>
      <dgm:t>
        <a:bodyPr/>
        <a:lstStyle/>
        <a:p>
          <a:pPr rtl="0"/>
          <a:r>
            <a:rPr lang="fr-FR" baseline="0" dirty="0" smtClean="0"/>
            <a:t>Participation de la population : </a:t>
          </a:r>
          <a:r>
            <a:rPr lang="fr-FR" b="1" baseline="0" dirty="0" smtClean="0"/>
            <a:t>92€/foyer</a:t>
          </a:r>
          <a:endParaRPr lang="fr-FR" b="1" dirty="0"/>
        </a:p>
      </dgm:t>
    </dgm:pt>
    <dgm:pt modelId="{46EE24B7-A33E-4732-87E3-28732F02705A}" type="parTrans" cxnId="{62305B01-1DC5-43FA-8E9C-5AA7CC2A87EC}">
      <dgm:prSet/>
      <dgm:spPr/>
      <dgm:t>
        <a:bodyPr/>
        <a:lstStyle/>
        <a:p>
          <a:endParaRPr lang="fr-FR"/>
        </a:p>
      </dgm:t>
    </dgm:pt>
    <dgm:pt modelId="{F00D7A70-0D41-465D-97F9-DB16B434E83A}" type="sibTrans" cxnId="{62305B01-1DC5-43FA-8E9C-5AA7CC2A87EC}">
      <dgm:prSet/>
      <dgm:spPr/>
      <dgm:t>
        <a:bodyPr/>
        <a:lstStyle/>
        <a:p>
          <a:endParaRPr lang="fr-FR"/>
        </a:p>
      </dgm:t>
    </dgm:pt>
    <dgm:pt modelId="{C6EF3966-E220-4475-8F73-849139DB991E}" type="pres">
      <dgm:prSet presAssocID="{1D871397-97BC-44DA-B3D9-CD871551EE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BB6CE010-831A-44AA-ABBF-D73111167680}" type="pres">
      <dgm:prSet presAssocID="{1D871397-97BC-44DA-B3D9-CD871551EE84}" presName="Name1" presStyleCnt="0"/>
      <dgm:spPr/>
    </dgm:pt>
    <dgm:pt modelId="{9F6AFF45-971B-4853-87B9-D60CE8683B1E}" type="pres">
      <dgm:prSet presAssocID="{1D871397-97BC-44DA-B3D9-CD871551EE84}" presName="cycle" presStyleCnt="0"/>
      <dgm:spPr/>
    </dgm:pt>
    <dgm:pt modelId="{366C82F4-DC15-443E-BCF2-AB618876F095}" type="pres">
      <dgm:prSet presAssocID="{1D871397-97BC-44DA-B3D9-CD871551EE84}" presName="srcNode" presStyleLbl="node1" presStyleIdx="0" presStyleCnt="5"/>
      <dgm:spPr/>
    </dgm:pt>
    <dgm:pt modelId="{ACDBF7B7-AA9F-4FB1-AC88-5F4A86DBA165}" type="pres">
      <dgm:prSet presAssocID="{1D871397-97BC-44DA-B3D9-CD871551EE84}" presName="conn" presStyleLbl="parChTrans1D2" presStyleIdx="0" presStyleCnt="1"/>
      <dgm:spPr/>
      <dgm:t>
        <a:bodyPr/>
        <a:lstStyle/>
        <a:p>
          <a:endParaRPr lang="fr-FR"/>
        </a:p>
      </dgm:t>
    </dgm:pt>
    <dgm:pt modelId="{3CCA4564-5CE6-4215-BEEC-C6664AFE41ED}" type="pres">
      <dgm:prSet presAssocID="{1D871397-97BC-44DA-B3D9-CD871551EE84}" presName="extraNode" presStyleLbl="node1" presStyleIdx="0" presStyleCnt="5"/>
      <dgm:spPr/>
    </dgm:pt>
    <dgm:pt modelId="{A55ECBED-3498-4D4E-A6A2-DBED64DF7099}" type="pres">
      <dgm:prSet presAssocID="{1D871397-97BC-44DA-B3D9-CD871551EE84}" presName="dstNode" presStyleLbl="node1" presStyleIdx="0" presStyleCnt="5"/>
      <dgm:spPr/>
    </dgm:pt>
    <dgm:pt modelId="{9F372465-D54B-47B0-AD07-3DBD116F2B6A}" type="pres">
      <dgm:prSet presAssocID="{5B52AD2A-7D26-422A-BA89-37042C7C9D8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49C3FB-73E6-42D7-A090-0EEC121DAAD3}" type="pres">
      <dgm:prSet presAssocID="{5B52AD2A-7D26-422A-BA89-37042C7C9D8E}" presName="accent_1" presStyleCnt="0"/>
      <dgm:spPr/>
    </dgm:pt>
    <dgm:pt modelId="{41B75287-FB41-449A-99B0-D6F741779CAB}" type="pres">
      <dgm:prSet presAssocID="{5B52AD2A-7D26-422A-BA89-37042C7C9D8E}" presName="accentRepeatNode" presStyleLbl="solidFgAcc1" presStyleIdx="0" presStyleCnt="5"/>
      <dgm:spPr/>
    </dgm:pt>
    <dgm:pt modelId="{D72F276A-EEC0-452D-AB3D-07BDA1F5B34A}" type="pres">
      <dgm:prSet presAssocID="{A1B282EB-C8E0-4ADC-B3D6-7DE0D542B41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22D1DB-F8FC-4B9D-A4A5-FC7FF30FF085}" type="pres">
      <dgm:prSet presAssocID="{A1B282EB-C8E0-4ADC-B3D6-7DE0D542B415}" presName="accent_2" presStyleCnt="0"/>
      <dgm:spPr/>
    </dgm:pt>
    <dgm:pt modelId="{804583AF-E5CB-48B2-B84F-568F52AE5908}" type="pres">
      <dgm:prSet presAssocID="{A1B282EB-C8E0-4ADC-B3D6-7DE0D542B415}" presName="accentRepeatNode" presStyleLbl="solidFgAcc1" presStyleIdx="1" presStyleCnt="5"/>
      <dgm:spPr/>
    </dgm:pt>
    <dgm:pt modelId="{A1F343CE-81B1-4850-BAB9-C26D535974AA}" type="pres">
      <dgm:prSet presAssocID="{F1E506F7-C4B0-4708-9CD8-658DB401578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CC5380-7A49-423A-93E5-622D911C6C16}" type="pres">
      <dgm:prSet presAssocID="{F1E506F7-C4B0-4708-9CD8-658DB4015784}" presName="accent_3" presStyleCnt="0"/>
      <dgm:spPr/>
    </dgm:pt>
    <dgm:pt modelId="{C9F69D37-9C85-4989-8539-75418D8561A7}" type="pres">
      <dgm:prSet presAssocID="{F1E506F7-C4B0-4708-9CD8-658DB4015784}" presName="accentRepeatNode" presStyleLbl="solidFgAcc1" presStyleIdx="2" presStyleCnt="5"/>
      <dgm:spPr/>
    </dgm:pt>
    <dgm:pt modelId="{70174D40-67EE-427E-98EB-30AC65CF30DB}" type="pres">
      <dgm:prSet presAssocID="{BC70CA17-39B2-4C78-8484-ED6B158D47B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1C02D7-24C0-4233-8073-9AAE8421AAB3}" type="pres">
      <dgm:prSet presAssocID="{BC70CA17-39B2-4C78-8484-ED6B158D47BF}" presName="accent_4" presStyleCnt="0"/>
      <dgm:spPr/>
    </dgm:pt>
    <dgm:pt modelId="{C10F0AFA-A930-47A2-9EED-33CEFCC12B5D}" type="pres">
      <dgm:prSet presAssocID="{BC70CA17-39B2-4C78-8484-ED6B158D47BF}" presName="accentRepeatNode" presStyleLbl="solidFgAcc1" presStyleIdx="3" presStyleCnt="5"/>
      <dgm:spPr/>
    </dgm:pt>
    <dgm:pt modelId="{616489B8-ADC2-4293-8C57-5EA2E36CC251}" type="pres">
      <dgm:prSet presAssocID="{1AB903EF-1B18-4C5E-B7AF-66A686F9714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A55A6F-BFD2-48C1-81EB-9B84D79BE578}" type="pres">
      <dgm:prSet presAssocID="{1AB903EF-1B18-4C5E-B7AF-66A686F9714D}" presName="accent_5" presStyleCnt="0"/>
      <dgm:spPr/>
    </dgm:pt>
    <dgm:pt modelId="{9728FB16-4B7F-49B8-BD48-8CA70EBC0EF7}" type="pres">
      <dgm:prSet presAssocID="{1AB903EF-1B18-4C5E-B7AF-66A686F9714D}" presName="accentRepeatNode" presStyleLbl="solidFgAcc1" presStyleIdx="4" presStyleCnt="5"/>
      <dgm:spPr/>
    </dgm:pt>
  </dgm:ptLst>
  <dgm:cxnLst>
    <dgm:cxn modelId="{680234C8-FABB-450D-9202-4CD03269D2EB}" type="presOf" srcId="{5B52AD2A-7D26-422A-BA89-37042C7C9D8E}" destId="{9F372465-D54B-47B0-AD07-3DBD116F2B6A}" srcOrd="0" destOrd="0" presId="urn:microsoft.com/office/officeart/2008/layout/VerticalCurvedList"/>
    <dgm:cxn modelId="{E7725866-9EA3-4231-9D18-5FE6202D1F36}" srcId="{1D871397-97BC-44DA-B3D9-CD871551EE84}" destId="{A1B282EB-C8E0-4ADC-B3D6-7DE0D542B415}" srcOrd="1" destOrd="0" parTransId="{F4A4B8F9-828D-4C18-9B77-13F0EC0D83A8}" sibTransId="{E484C63E-8348-442F-8811-58A0BED97165}"/>
    <dgm:cxn modelId="{614CF818-4A2D-4381-A519-D26DF2997F05}" type="presOf" srcId="{A1B282EB-C8E0-4ADC-B3D6-7DE0D542B415}" destId="{D72F276A-EEC0-452D-AB3D-07BDA1F5B34A}" srcOrd="0" destOrd="0" presId="urn:microsoft.com/office/officeart/2008/layout/VerticalCurvedList"/>
    <dgm:cxn modelId="{3FB8CBDF-416F-4574-B7B2-D4DA86E83432}" type="presOf" srcId="{BC70CA17-39B2-4C78-8484-ED6B158D47BF}" destId="{70174D40-67EE-427E-98EB-30AC65CF30DB}" srcOrd="0" destOrd="0" presId="urn:microsoft.com/office/officeart/2008/layout/VerticalCurvedList"/>
    <dgm:cxn modelId="{BCAB12E8-3CB5-4A4E-95D6-DF476C0E16A8}" srcId="{1D871397-97BC-44DA-B3D9-CD871551EE84}" destId="{5B52AD2A-7D26-422A-BA89-37042C7C9D8E}" srcOrd="0" destOrd="0" parTransId="{223F62F9-6D32-4912-9A24-37C95DD309AF}" sibTransId="{83463A62-A0CD-4F45-8082-61BC397E0814}"/>
    <dgm:cxn modelId="{62305B01-1DC5-43FA-8E9C-5AA7CC2A87EC}" srcId="{1D871397-97BC-44DA-B3D9-CD871551EE84}" destId="{1AB903EF-1B18-4C5E-B7AF-66A686F9714D}" srcOrd="4" destOrd="0" parTransId="{46EE24B7-A33E-4732-87E3-28732F02705A}" sibTransId="{F00D7A70-0D41-465D-97F9-DB16B434E83A}"/>
    <dgm:cxn modelId="{25AD250B-2112-468D-BF77-A94FCF1EABCE}" type="presOf" srcId="{83463A62-A0CD-4F45-8082-61BC397E0814}" destId="{ACDBF7B7-AA9F-4FB1-AC88-5F4A86DBA165}" srcOrd="0" destOrd="0" presId="urn:microsoft.com/office/officeart/2008/layout/VerticalCurvedList"/>
    <dgm:cxn modelId="{27872466-BEC3-4CC6-B712-53B7B0059806}" type="presOf" srcId="{1AB903EF-1B18-4C5E-B7AF-66A686F9714D}" destId="{616489B8-ADC2-4293-8C57-5EA2E36CC251}" srcOrd="0" destOrd="0" presId="urn:microsoft.com/office/officeart/2008/layout/VerticalCurvedList"/>
    <dgm:cxn modelId="{3BD8BABC-5E21-4FA1-ACFE-95349B6C72BD}" srcId="{1D871397-97BC-44DA-B3D9-CD871551EE84}" destId="{BC70CA17-39B2-4C78-8484-ED6B158D47BF}" srcOrd="3" destOrd="0" parTransId="{F9D378A2-B0A1-4E45-8B52-5446AF5DC143}" sibTransId="{C05938A0-5778-4AF6-A6CF-508D9CF3A33C}"/>
    <dgm:cxn modelId="{149B701A-59E9-4D6C-93D6-B4A9D5F467FE}" srcId="{1D871397-97BC-44DA-B3D9-CD871551EE84}" destId="{F1E506F7-C4B0-4708-9CD8-658DB4015784}" srcOrd="2" destOrd="0" parTransId="{28ED081B-D746-4B08-9CDC-9EAB0344741B}" sibTransId="{39644D7C-5806-4005-8933-20BE49D20916}"/>
    <dgm:cxn modelId="{0D08C88D-BEA5-4C35-877D-5E4EED67299F}" type="presOf" srcId="{1D871397-97BC-44DA-B3D9-CD871551EE84}" destId="{C6EF3966-E220-4475-8F73-849139DB991E}" srcOrd="0" destOrd="0" presId="urn:microsoft.com/office/officeart/2008/layout/VerticalCurvedList"/>
    <dgm:cxn modelId="{98ECE3BF-7666-4EF7-8CBC-FEB51379EB4E}" type="presOf" srcId="{F1E506F7-C4B0-4708-9CD8-658DB4015784}" destId="{A1F343CE-81B1-4850-BAB9-C26D535974AA}" srcOrd="0" destOrd="0" presId="urn:microsoft.com/office/officeart/2008/layout/VerticalCurvedList"/>
    <dgm:cxn modelId="{2D21C206-2EA4-4882-851F-5F6AFBF04D13}" type="presParOf" srcId="{C6EF3966-E220-4475-8F73-849139DB991E}" destId="{BB6CE010-831A-44AA-ABBF-D73111167680}" srcOrd="0" destOrd="0" presId="urn:microsoft.com/office/officeart/2008/layout/VerticalCurvedList"/>
    <dgm:cxn modelId="{BAD303D8-167B-4A95-8892-0F7D6611CEE1}" type="presParOf" srcId="{BB6CE010-831A-44AA-ABBF-D73111167680}" destId="{9F6AFF45-971B-4853-87B9-D60CE8683B1E}" srcOrd="0" destOrd="0" presId="urn:microsoft.com/office/officeart/2008/layout/VerticalCurvedList"/>
    <dgm:cxn modelId="{BFFAD5F6-5D71-489F-9691-6B1A5CC28354}" type="presParOf" srcId="{9F6AFF45-971B-4853-87B9-D60CE8683B1E}" destId="{366C82F4-DC15-443E-BCF2-AB618876F095}" srcOrd="0" destOrd="0" presId="urn:microsoft.com/office/officeart/2008/layout/VerticalCurvedList"/>
    <dgm:cxn modelId="{C440C5C6-03D5-433D-9BD5-42716B18D983}" type="presParOf" srcId="{9F6AFF45-971B-4853-87B9-D60CE8683B1E}" destId="{ACDBF7B7-AA9F-4FB1-AC88-5F4A86DBA165}" srcOrd="1" destOrd="0" presId="urn:microsoft.com/office/officeart/2008/layout/VerticalCurvedList"/>
    <dgm:cxn modelId="{E6918D50-9C0A-431A-A6AE-FC1E86826A7E}" type="presParOf" srcId="{9F6AFF45-971B-4853-87B9-D60CE8683B1E}" destId="{3CCA4564-5CE6-4215-BEEC-C6664AFE41ED}" srcOrd="2" destOrd="0" presId="urn:microsoft.com/office/officeart/2008/layout/VerticalCurvedList"/>
    <dgm:cxn modelId="{89AFE2DA-B15C-46F7-9E44-C9E9FC6F1DD4}" type="presParOf" srcId="{9F6AFF45-971B-4853-87B9-D60CE8683B1E}" destId="{A55ECBED-3498-4D4E-A6A2-DBED64DF7099}" srcOrd="3" destOrd="0" presId="urn:microsoft.com/office/officeart/2008/layout/VerticalCurvedList"/>
    <dgm:cxn modelId="{36CF1EFF-F4BD-4B26-B93F-22E8102950F0}" type="presParOf" srcId="{BB6CE010-831A-44AA-ABBF-D73111167680}" destId="{9F372465-D54B-47B0-AD07-3DBD116F2B6A}" srcOrd="1" destOrd="0" presId="urn:microsoft.com/office/officeart/2008/layout/VerticalCurvedList"/>
    <dgm:cxn modelId="{86E76C58-D290-4417-A752-F8218176DC21}" type="presParOf" srcId="{BB6CE010-831A-44AA-ABBF-D73111167680}" destId="{1549C3FB-73E6-42D7-A090-0EEC121DAAD3}" srcOrd="2" destOrd="0" presId="urn:microsoft.com/office/officeart/2008/layout/VerticalCurvedList"/>
    <dgm:cxn modelId="{621BAA46-4875-419A-B1D9-4B59A8F8881A}" type="presParOf" srcId="{1549C3FB-73E6-42D7-A090-0EEC121DAAD3}" destId="{41B75287-FB41-449A-99B0-D6F741779CAB}" srcOrd="0" destOrd="0" presId="urn:microsoft.com/office/officeart/2008/layout/VerticalCurvedList"/>
    <dgm:cxn modelId="{BD26A891-F68F-4C6F-A009-5C9B2845938B}" type="presParOf" srcId="{BB6CE010-831A-44AA-ABBF-D73111167680}" destId="{D72F276A-EEC0-452D-AB3D-07BDA1F5B34A}" srcOrd="3" destOrd="0" presId="urn:microsoft.com/office/officeart/2008/layout/VerticalCurvedList"/>
    <dgm:cxn modelId="{39C33EDD-542B-4F01-9DAD-42350A00EBA8}" type="presParOf" srcId="{BB6CE010-831A-44AA-ABBF-D73111167680}" destId="{3122D1DB-F8FC-4B9D-A4A5-FC7FF30FF085}" srcOrd="4" destOrd="0" presId="urn:microsoft.com/office/officeart/2008/layout/VerticalCurvedList"/>
    <dgm:cxn modelId="{586B8C43-ED8C-493B-9FF3-C7FBDA121B51}" type="presParOf" srcId="{3122D1DB-F8FC-4B9D-A4A5-FC7FF30FF085}" destId="{804583AF-E5CB-48B2-B84F-568F52AE5908}" srcOrd="0" destOrd="0" presId="urn:microsoft.com/office/officeart/2008/layout/VerticalCurvedList"/>
    <dgm:cxn modelId="{74FFA262-7859-4543-9794-5E2F4412E369}" type="presParOf" srcId="{BB6CE010-831A-44AA-ABBF-D73111167680}" destId="{A1F343CE-81B1-4850-BAB9-C26D535974AA}" srcOrd="5" destOrd="0" presId="urn:microsoft.com/office/officeart/2008/layout/VerticalCurvedList"/>
    <dgm:cxn modelId="{C1B35B12-4AA1-489C-8C4D-06A9C3E8DAC4}" type="presParOf" srcId="{BB6CE010-831A-44AA-ABBF-D73111167680}" destId="{C1CC5380-7A49-423A-93E5-622D911C6C16}" srcOrd="6" destOrd="0" presId="urn:microsoft.com/office/officeart/2008/layout/VerticalCurvedList"/>
    <dgm:cxn modelId="{E48B9B5A-B7CA-4CC0-A8E1-91131B46557B}" type="presParOf" srcId="{C1CC5380-7A49-423A-93E5-622D911C6C16}" destId="{C9F69D37-9C85-4989-8539-75418D8561A7}" srcOrd="0" destOrd="0" presId="urn:microsoft.com/office/officeart/2008/layout/VerticalCurvedList"/>
    <dgm:cxn modelId="{B7D84786-C0B2-46FA-B52C-61D342E6C610}" type="presParOf" srcId="{BB6CE010-831A-44AA-ABBF-D73111167680}" destId="{70174D40-67EE-427E-98EB-30AC65CF30DB}" srcOrd="7" destOrd="0" presId="urn:microsoft.com/office/officeart/2008/layout/VerticalCurvedList"/>
    <dgm:cxn modelId="{F70DBA37-E76E-4CFC-812B-213F6EF0D74D}" type="presParOf" srcId="{BB6CE010-831A-44AA-ABBF-D73111167680}" destId="{631C02D7-24C0-4233-8073-9AAE8421AAB3}" srcOrd="8" destOrd="0" presId="urn:microsoft.com/office/officeart/2008/layout/VerticalCurvedList"/>
    <dgm:cxn modelId="{AF74224E-4CF4-4EAF-8DC3-1D2D37D6E28E}" type="presParOf" srcId="{631C02D7-24C0-4233-8073-9AAE8421AAB3}" destId="{C10F0AFA-A930-47A2-9EED-33CEFCC12B5D}" srcOrd="0" destOrd="0" presId="urn:microsoft.com/office/officeart/2008/layout/VerticalCurvedList"/>
    <dgm:cxn modelId="{C1287C57-C167-43C6-B3BE-1BC1B087BC1D}" type="presParOf" srcId="{BB6CE010-831A-44AA-ABBF-D73111167680}" destId="{616489B8-ADC2-4293-8C57-5EA2E36CC251}" srcOrd="9" destOrd="0" presId="urn:microsoft.com/office/officeart/2008/layout/VerticalCurvedList"/>
    <dgm:cxn modelId="{F3493AC0-EA1F-497D-97C0-A4F733043155}" type="presParOf" srcId="{BB6CE010-831A-44AA-ABBF-D73111167680}" destId="{48A55A6F-BFD2-48C1-81EB-9B84D79BE578}" srcOrd="10" destOrd="0" presId="urn:microsoft.com/office/officeart/2008/layout/VerticalCurvedList"/>
    <dgm:cxn modelId="{D63244A2-1812-47E4-9180-2EE8FEE52F83}" type="presParOf" srcId="{48A55A6F-BFD2-48C1-81EB-9B84D79BE578}" destId="{9728FB16-4B7F-49B8-BD48-8CA70EBC0E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B1E157-29F3-40C9-AE7B-68106E948C59}" type="doc">
      <dgm:prSet loTypeId="urn:microsoft.com/office/officeart/2005/8/layout/hList6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123248EF-4EF5-4D02-8416-93617B286411}">
      <dgm:prSet phldrT="[Texte]"/>
      <dgm:spPr/>
      <dgm:t>
        <a:bodyPr/>
        <a:lstStyle/>
        <a:p>
          <a:r>
            <a:rPr lang="fr-FR" dirty="0" smtClean="0"/>
            <a:t>Manque d’investissement de la part des ménages pour bloquer un fond destiné à la construction des latrines.</a:t>
          </a:r>
          <a:endParaRPr lang="fr-FR" dirty="0"/>
        </a:p>
      </dgm:t>
    </dgm:pt>
    <dgm:pt modelId="{D29FA5AF-61FE-429B-9ACB-46015B39C445}" type="parTrans" cxnId="{5D16E501-410B-43EE-9C66-3FC8587BB61E}">
      <dgm:prSet/>
      <dgm:spPr/>
      <dgm:t>
        <a:bodyPr/>
        <a:lstStyle/>
        <a:p>
          <a:endParaRPr lang="fr-FR"/>
        </a:p>
      </dgm:t>
    </dgm:pt>
    <dgm:pt modelId="{51BB7ED4-6DC6-4806-BB4C-92FA02D75105}" type="sibTrans" cxnId="{5D16E501-410B-43EE-9C66-3FC8587BB61E}">
      <dgm:prSet/>
      <dgm:spPr/>
      <dgm:t>
        <a:bodyPr/>
        <a:lstStyle/>
        <a:p>
          <a:endParaRPr lang="fr-FR"/>
        </a:p>
      </dgm:t>
    </dgm:pt>
    <dgm:pt modelId="{33927117-42E0-4C4D-89E8-BB9D2D220825}">
      <dgm:prSet phldrT="[Texte]"/>
      <dgm:spPr/>
      <dgm:t>
        <a:bodyPr/>
        <a:lstStyle/>
        <a:p>
          <a:r>
            <a:rPr lang="fr-FR" dirty="0" smtClean="0"/>
            <a:t>Non adhésion de la population au principe de passer par la Mutuelle </a:t>
          </a:r>
          <a:endParaRPr lang="fr-FR" dirty="0"/>
        </a:p>
      </dgm:t>
    </dgm:pt>
    <dgm:pt modelId="{6728D8D0-4E5C-467B-816A-53662E7F84F0}" type="parTrans" cxnId="{248FFD2A-9D35-4D80-9A60-CA372FF271DF}">
      <dgm:prSet/>
      <dgm:spPr/>
      <dgm:t>
        <a:bodyPr/>
        <a:lstStyle/>
        <a:p>
          <a:endParaRPr lang="fr-FR"/>
        </a:p>
      </dgm:t>
    </dgm:pt>
    <dgm:pt modelId="{24BA682B-8E97-4D58-A480-C423E7952692}" type="sibTrans" cxnId="{248FFD2A-9D35-4D80-9A60-CA372FF271DF}">
      <dgm:prSet/>
      <dgm:spPr/>
      <dgm:t>
        <a:bodyPr/>
        <a:lstStyle/>
        <a:p>
          <a:endParaRPr lang="fr-FR"/>
        </a:p>
      </dgm:t>
    </dgm:pt>
    <dgm:pt modelId="{7372EE70-A184-4AE4-8535-49600F4AA43C}">
      <dgm:prSet phldrT="[Texte]"/>
      <dgm:spPr/>
      <dgm:t>
        <a:bodyPr/>
        <a:lstStyle/>
        <a:p>
          <a:r>
            <a:rPr lang="fr-FR" dirty="0" smtClean="0"/>
            <a:t>Absence de Structuration de La Commission Hygiène et Assainissement </a:t>
          </a:r>
          <a:endParaRPr lang="fr-FR" dirty="0"/>
        </a:p>
      </dgm:t>
    </dgm:pt>
    <dgm:pt modelId="{61CC678C-50A9-47D9-B125-845D793E15AC}" type="parTrans" cxnId="{D0E24C2B-88F4-4689-BB69-50F74312D931}">
      <dgm:prSet/>
      <dgm:spPr/>
      <dgm:t>
        <a:bodyPr/>
        <a:lstStyle/>
        <a:p>
          <a:endParaRPr lang="fr-FR"/>
        </a:p>
      </dgm:t>
    </dgm:pt>
    <dgm:pt modelId="{24202DB7-84C9-4D1B-A5A5-96BE897BF83F}" type="sibTrans" cxnId="{D0E24C2B-88F4-4689-BB69-50F74312D931}">
      <dgm:prSet/>
      <dgm:spPr/>
      <dgm:t>
        <a:bodyPr/>
        <a:lstStyle/>
        <a:p>
          <a:endParaRPr lang="fr-FR"/>
        </a:p>
      </dgm:t>
    </dgm:pt>
    <dgm:pt modelId="{4E82411B-15E2-4EC9-86B6-CE64638229D6}" type="pres">
      <dgm:prSet presAssocID="{CAB1E157-29F3-40C9-AE7B-68106E948C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D8FF41-FFF8-4C4C-B4AF-9D4FB124AAD3}" type="pres">
      <dgm:prSet presAssocID="{123248EF-4EF5-4D02-8416-93617B2864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2A6299-D967-4285-B66C-87C055E0B69F}" type="pres">
      <dgm:prSet presAssocID="{51BB7ED4-6DC6-4806-BB4C-92FA02D75105}" presName="sibTrans" presStyleCnt="0"/>
      <dgm:spPr/>
    </dgm:pt>
    <dgm:pt modelId="{E024FE86-8C75-4B04-B9C2-79C00560F973}" type="pres">
      <dgm:prSet presAssocID="{33927117-42E0-4C4D-89E8-BB9D2D2208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330059-F3FD-48DF-A078-24F8CE17C456}" type="pres">
      <dgm:prSet presAssocID="{24BA682B-8E97-4D58-A480-C423E7952692}" presName="sibTrans" presStyleCnt="0"/>
      <dgm:spPr/>
    </dgm:pt>
    <dgm:pt modelId="{6C9824F8-7825-4689-89E8-F4A346818765}" type="pres">
      <dgm:prSet presAssocID="{7372EE70-A184-4AE4-8535-49600F4AA4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8FFD2A-9D35-4D80-9A60-CA372FF271DF}" srcId="{CAB1E157-29F3-40C9-AE7B-68106E948C59}" destId="{33927117-42E0-4C4D-89E8-BB9D2D220825}" srcOrd="1" destOrd="0" parTransId="{6728D8D0-4E5C-467B-816A-53662E7F84F0}" sibTransId="{24BA682B-8E97-4D58-A480-C423E7952692}"/>
    <dgm:cxn modelId="{1484DA3C-53D5-47C4-BFC7-2132FD854363}" type="presOf" srcId="{123248EF-4EF5-4D02-8416-93617B286411}" destId="{04D8FF41-FFF8-4C4C-B4AF-9D4FB124AAD3}" srcOrd="0" destOrd="0" presId="urn:microsoft.com/office/officeart/2005/8/layout/hList6"/>
    <dgm:cxn modelId="{D0E24C2B-88F4-4689-BB69-50F74312D931}" srcId="{CAB1E157-29F3-40C9-AE7B-68106E948C59}" destId="{7372EE70-A184-4AE4-8535-49600F4AA43C}" srcOrd="2" destOrd="0" parTransId="{61CC678C-50A9-47D9-B125-845D793E15AC}" sibTransId="{24202DB7-84C9-4D1B-A5A5-96BE897BF83F}"/>
    <dgm:cxn modelId="{48B7F57F-9894-4273-AB11-E719EE006B5A}" type="presOf" srcId="{CAB1E157-29F3-40C9-AE7B-68106E948C59}" destId="{4E82411B-15E2-4EC9-86B6-CE64638229D6}" srcOrd="0" destOrd="0" presId="urn:microsoft.com/office/officeart/2005/8/layout/hList6"/>
    <dgm:cxn modelId="{979D4710-DF86-4DE4-84EF-FF35D3DED397}" type="presOf" srcId="{7372EE70-A184-4AE4-8535-49600F4AA43C}" destId="{6C9824F8-7825-4689-89E8-F4A346818765}" srcOrd="0" destOrd="0" presId="urn:microsoft.com/office/officeart/2005/8/layout/hList6"/>
    <dgm:cxn modelId="{5D16E501-410B-43EE-9C66-3FC8587BB61E}" srcId="{CAB1E157-29F3-40C9-AE7B-68106E948C59}" destId="{123248EF-4EF5-4D02-8416-93617B286411}" srcOrd="0" destOrd="0" parTransId="{D29FA5AF-61FE-429B-9ACB-46015B39C445}" sibTransId="{51BB7ED4-6DC6-4806-BB4C-92FA02D75105}"/>
    <dgm:cxn modelId="{E40257BB-D67B-4404-B106-B7E6706D52E6}" type="presOf" srcId="{33927117-42E0-4C4D-89E8-BB9D2D220825}" destId="{E024FE86-8C75-4B04-B9C2-79C00560F973}" srcOrd="0" destOrd="0" presId="urn:microsoft.com/office/officeart/2005/8/layout/hList6"/>
    <dgm:cxn modelId="{136B00C9-83BD-40E8-BA65-D725BE8F4ADE}" type="presParOf" srcId="{4E82411B-15E2-4EC9-86B6-CE64638229D6}" destId="{04D8FF41-FFF8-4C4C-B4AF-9D4FB124AAD3}" srcOrd="0" destOrd="0" presId="urn:microsoft.com/office/officeart/2005/8/layout/hList6"/>
    <dgm:cxn modelId="{D1BFA97B-1938-4D12-BF1E-D7460E7EB98A}" type="presParOf" srcId="{4E82411B-15E2-4EC9-86B6-CE64638229D6}" destId="{852A6299-D967-4285-B66C-87C055E0B69F}" srcOrd="1" destOrd="0" presId="urn:microsoft.com/office/officeart/2005/8/layout/hList6"/>
    <dgm:cxn modelId="{406B7032-EF06-4AEC-B8A4-1EBF08073BEA}" type="presParOf" srcId="{4E82411B-15E2-4EC9-86B6-CE64638229D6}" destId="{E024FE86-8C75-4B04-B9C2-79C00560F973}" srcOrd="2" destOrd="0" presId="urn:microsoft.com/office/officeart/2005/8/layout/hList6"/>
    <dgm:cxn modelId="{6CCF092A-8CDA-431B-B3D4-AFACDCA7DAE0}" type="presParOf" srcId="{4E82411B-15E2-4EC9-86B6-CE64638229D6}" destId="{EC330059-F3FD-48DF-A078-24F8CE17C456}" srcOrd="3" destOrd="0" presId="urn:microsoft.com/office/officeart/2005/8/layout/hList6"/>
    <dgm:cxn modelId="{55AD0C62-E3EC-47B2-A59D-0C57E100802D}" type="presParOf" srcId="{4E82411B-15E2-4EC9-86B6-CE64638229D6}" destId="{6C9824F8-7825-4689-89E8-F4A34681876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FBF84F-EF97-46E5-A5A2-20740D550F28}" type="doc">
      <dgm:prSet loTypeId="urn:microsoft.com/office/officeart/2005/8/layout/list1" loCatId="list" qsTypeId="urn:microsoft.com/office/officeart/2005/8/quickstyle/simple1" qsCatId="simple" csTypeId="urn:microsoft.com/office/officeart/2005/8/colors/colorful1#5" csCatId="colorful" phldr="1"/>
      <dgm:spPr/>
    </dgm:pt>
    <dgm:pt modelId="{C93E7506-7D31-4A3C-8F4E-8C39B2962A28}">
      <dgm:prSet phldrT="[Texte]"/>
      <dgm:spPr/>
      <dgm:t>
        <a:bodyPr/>
        <a:lstStyle/>
        <a:p>
          <a:r>
            <a:rPr lang="fr-FR" dirty="0" smtClean="0"/>
            <a:t>Stratégie n°1</a:t>
          </a:r>
          <a:endParaRPr lang="fr-FR" dirty="0"/>
        </a:p>
      </dgm:t>
    </dgm:pt>
    <dgm:pt modelId="{735DFF68-4CFD-4CF9-98F3-2798573200EC}" type="parTrans" cxnId="{EC73BBD8-A385-4666-8A99-8F62076E6B30}">
      <dgm:prSet/>
      <dgm:spPr/>
      <dgm:t>
        <a:bodyPr/>
        <a:lstStyle/>
        <a:p>
          <a:endParaRPr lang="fr-FR"/>
        </a:p>
      </dgm:t>
    </dgm:pt>
    <dgm:pt modelId="{465AE5C3-6EDA-4DAF-A806-DBC241CD3B47}" type="sibTrans" cxnId="{EC73BBD8-A385-4666-8A99-8F62076E6B30}">
      <dgm:prSet/>
      <dgm:spPr/>
      <dgm:t>
        <a:bodyPr/>
        <a:lstStyle/>
        <a:p>
          <a:endParaRPr lang="fr-FR"/>
        </a:p>
      </dgm:t>
    </dgm:pt>
    <dgm:pt modelId="{01DFE12D-38A0-4B94-9C96-055F80912077}">
      <dgm:prSet phldrT="[Texte]"/>
      <dgm:spPr/>
      <dgm:t>
        <a:bodyPr/>
        <a:lstStyle/>
        <a:p>
          <a:r>
            <a:rPr lang="fr-FR" dirty="0" smtClean="0"/>
            <a:t>Stratégie n°2 </a:t>
          </a:r>
          <a:endParaRPr lang="fr-FR" dirty="0"/>
        </a:p>
      </dgm:t>
    </dgm:pt>
    <dgm:pt modelId="{01F66B07-B03A-4063-8423-82D6440D8028}" type="parTrans" cxnId="{CD434464-2F7C-4E69-97CA-1F9FCA47978D}">
      <dgm:prSet/>
      <dgm:spPr/>
      <dgm:t>
        <a:bodyPr/>
        <a:lstStyle/>
        <a:p>
          <a:endParaRPr lang="fr-FR"/>
        </a:p>
      </dgm:t>
    </dgm:pt>
    <dgm:pt modelId="{2A647DF6-4030-4FF2-8D40-4F67BB34F476}" type="sibTrans" cxnId="{CD434464-2F7C-4E69-97CA-1F9FCA47978D}">
      <dgm:prSet/>
      <dgm:spPr/>
      <dgm:t>
        <a:bodyPr/>
        <a:lstStyle/>
        <a:p>
          <a:endParaRPr lang="fr-FR"/>
        </a:p>
      </dgm:t>
    </dgm:pt>
    <dgm:pt modelId="{B810DCC3-B6D6-4E06-99BF-60BEFF3F0DBA}">
      <dgm:prSet phldrT="[Texte]"/>
      <dgm:spPr/>
      <dgm:t>
        <a:bodyPr/>
        <a:lstStyle/>
        <a:p>
          <a:r>
            <a:rPr lang="fr-FR" dirty="0" smtClean="0"/>
            <a:t>Stratégie n°3</a:t>
          </a:r>
          <a:endParaRPr lang="fr-FR" dirty="0"/>
        </a:p>
      </dgm:t>
    </dgm:pt>
    <dgm:pt modelId="{0B166F35-49D9-4382-9962-AB94D7E20BE4}" type="parTrans" cxnId="{87B86A66-D71E-4F82-83EE-2A1B0BB4CE6E}">
      <dgm:prSet/>
      <dgm:spPr/>
      <dgm:t>
        <a:bodyPr/>
        <a:lstStyle/>
        <a:p>
          <a:endParaRPr lang="fr-FR"/>
        </a:p>
      </dgm:t>
    </dgm:pt>
    <dgm:pt modelId="{68F49AC2-6AD1-4DA0-A25F-5B4BC12C983C}" type="sibTrans" cxnId="{87B86A66-D71E-4F82-83EE-2A1B0BB4CE6E}">
      <dgm:prSet/>
      <dgm:spPr/>
      <dgm:t>
        <a:bodyPr/>
        <a:lstStyle/>
        <a:p>
          <a:endParaRPr lang="fr-FR"/>
        </a:p>
      </dgm:t>
    </dgm:pt>
    <dgm:pt modelId="{22AC80C7-8035-4649-8F9A-D23FB206B880}">
      <dgm:prSet/>
      <dgm:spPr/>
      <dgm:t>
        <a:bodyPr/>
        <a:lstStyle/>
        <a:p>
          <a:r>
            <a:rPr lang="fr-FR" dirty="0" smtClean="0"/>
            <a:t>Remobilisation de la population.</a:t>
          </a:r>
          <a:endParaRPr lang="fr-FR" dirty="0"/>
        </a:p>
      </dgm:t>
    </dgm:pt>
    <dgm:pt modelId="{DAF0053A-2281-4B0E-85C3-1298623FA9AF}" type="parTrans" cxnId="{6D76F7EB-BF92-449C-BA85-E7A32D61ADF4}">
      <dgm:prSet/>
      <dgm:spPr/>
      <dgm:t>
        <a:bodyPr/>
        <a:lstStyle/>
        <a:p>
          <a:endParaRPr lang="fr-FR"/>
        </a:p>
      </dgm:t>
    </dgm:pt>
    <dgm:pt modelId="{A29EAB08-B3EC-4587-B343-5B15AFA677F7}" type="sibTrans" cxnId="{6D76F7EB-BF92-449C-BA85-E7A32D61ADF4}">
      <dgm:prSet/>
      <dgm:spPr/>
      <dgm:t>
        <a:bodyPr/>
        <a:lstStyle/>
        <a:p>
          <a:endParaRPr lang="fr-FR"/>
        </a:p>
      </dgm:t>
    </dgm:pt>
    <dgm:pt modelId="{F3B1B80B-FA97-4D8E-BD03-7A929171B6F5}">
      <dgm:prSet/>
      <dgm:spPr/>
      <dgm:t>
        <a:bodyPr/>
        <a:lstStyle/>
        <a:p>
          <a:r>
            <a:rPr lang="fr-FR" dirty="0" smtClean="0"/>
            <a:t>Réunir les acteurs stratégiques autour du projet.</a:t>
          </a:r>
          <a:endParaRPr lang="fr-FR" dirty="0"/>
        </a:p>
      </dgm:t>
    </dgm:pt>
    <dgm:pt modelId="{B0027133-53A6-426A-9EF1-C76D155F5E95}" type="parTrans" cxnId="{E779E987-652C-4A86-9183-CCA6DA51A9E0}">
      <dgm:prSet/>
      <dgm:spPr/>
      <dgm:t>
        <a:bodyPr/>
        <a:lstStyle/>
        <a:p>
          <a:endParaRPr lang="fr-FR"/>
        </a:p>
      </dgm:t>
    </dgm:pt>
    <dgm:pt modelId="{0AE49B77-08EA-496C-9C53-F520881B2C06}" type="sibTrans" cxnId="{E779E987-652C-4A86-9183-CCA6DA51A9E0}">
      <dgm:prSet/>
      <dgm:spPr/>
      <dgm:t>
        <a:bodyPr/>
        <a:lstStyle/>
        <a:p>
          <a:endParaRPr lang="fr-FR"/>
        </a:p>
      </dgm:t>
    </dgm:pt>
    <dgm:pt modelId="{C8C8344D-E53D-47B1-95A2-0F7A2EF3EDD7}">
      <dgm:prSet/>
      <dgm:spPr/>
      <dgm:t>
        <a:bodyPr/>
        <a:lstStyle/>
        <a:p>
          <a:r>
            <a:rPr lang="fr-FR" dirty="0" smtClean="0"/>
            <a:t>Restructuration et accompagnement de la CHA</a:t>
          </a:r>
          <a:endParaRPr lang="fr-FR" dirty="0"/>
        </a:p>
      </dgm:t>
    </dgm:pt>
    <dgm:pt modelId="{1592829A-123F-4EA7-AB5E-61107C63E6B2}" type="parTrans" cxnId="{94957E4D-C37F-4E90-AB01-005D375AA8E6}">
      <dgm:prSet/>
      <dgm:spPr/>
      <dgm:t>
        <a:bodyPr/>
        <a:lstStyle/>
        <a:p>
          <a:endParaRPr lang="fr-FR"/>
        </a:p>
      </dgm:t>
    </dgm:pt>
    <dgm:pt modelId="{1489CA94-F128-498D-BFD5-E32924029831}" type="sibTrans" cxnId="{94957E4D-C37F-4E90-AB01-005D375AA8E6}">
      <dgm:prSet/>
      <dgm:spPr/>
      <dgm:t>
        <a:bodyPr/>
        <a:lstStyle/>
        <a:p>
          <a:endParaRPr lang="fr-FR"/>
        </a:p>
      </dgm:t>
    </dgm:pt>
    <dgm:pt modelId="{EDCBB26E-B68B-4C2A-9E12-91D3D9CD29C9}">
      <dgm:prSet phldrT="[Texte]"/>
      <dgm:spPr/>
      <dgm:t>
        <a:bodyPr/>
        <a:lstStyle/>
        <a:p>
          <a:r>
            <a:rPr lang="fr-FR" dirty="0" smtClean="0"/>
            <a:t>Stratégie n°4</a:t>
          </a:r>
          <a:endParaRPr lang="fr-FR" dirty="0"/>
        </a:p>
      </dgm:t>
    </dgm:pt>
    <dgm:pt modelId="{FCD75C82-8064-4038-9507-C6CC477A6EF5}" type="parTrans" cxnId="{EB8670B0-DF61-4024-9B84-7869E1E3823E}">
      <dgm:prSet/>
      <dgm:spPr/>
      <dgm:t>
        <a:bodyPr/>
        <a:lstStyle/>
        <a:p>
          <a:endParaRPr lang="fr-FR"/>
        </a:p>
      </dgm:t>
    </dgm:pt>
    <dgm:pt modelId="{BB733DC3-B2CA-4D4F-BEAC-95D95ACD64A7}" type="sibTrans" cxnId="{EB8670B0-DF61-4024-9B84-7869E1E3823E}">
      <dgm:prSet/>
      <dgm:spPr/>
      <dgm:t>
        <a:bodyPr/>
        <a:lstStyle/>
        <a:p>
          <a:endParaRPr lang="fr-FR"/>
        </a:p>
      </dgm:t>
    </dgm:pt>
    <dgm:pt modelId="{10144CDA-CE0C-46F9-8517-CF126A42EC6D}">
      <dgm:prSet/>
      <dgm:spPr/>
      <dgm:t>
        <a:bodyPr/>
        <a:lstStyle/>
        <a:p>
          <a:r>
            <a:rPr lang="fr-FR" dirty="0" smtClean="0"/>
            <a:t>Rendre concret le projet pour la population et informer sur la MEC.</a:t>
          </a:r>
          <a:endParaRPr lang="fr-FR" dirty="0"/>
        </a:p>
      </dgm:t>
    </dgm:pt>
    <dgm:pt modelId="{4C5297C7-1C88-4CC6-B2D3-301515B16C38}" type="parTrans" cxnId="{6DEAFD96-3988-4A84-A72A-7C1E218261DB}">
      <dgm:prSet/>
      <dgm:spPr/>
      <dgm:t>
        <a:bodyPr/>
        <a:lstStyle/>
        <a:p>
          <a:endParaRPr lang="fr-FR"/>
        </a:p>
      </dgm:t>
    </dgm:pt>
    <dgm:pt modelId="{2EE1DB25-1375-47F3-BD79-6C2FE9AF3DEC}" type="sibTrans" cxnId="{6DEAFD96-3988-4A84-A72A-7C1E218261DB}">
      <dgm:prSet/>
      <dgm:spPr/>
      <dgm:t>
        <a:bodyPr/>
        <a:lstStyle/>
        <a:p>
          <a:endParaRPr lang="fr-FR"/>
        </a:p>
      </dgm:t>
    </dgm:pt>
    <dgm:pt modelId="{3AA49272-09A3-43B6-B0DF-A47A337849F8}" type="pres">
      <dgm:prSet presAssocID="{62FBF84F-EF97-46E5-A5A2-20740D550F28}" presName="linear" presStyleCnt="0">
        <dgm:presLayoutVars>
          <dgm:dir/>
          <dgm:animLvl val="lvl"/>
          <dgm:resizeHandles val="exact"/>
        </dgm:presLayoutVars>
      </dgm:prSet>
      <dgm:spPr/>
    </dgm:pt>
    <dgm:pt modelId="{1E1092BE-7A3B-481F-9EF1-2FC72D3DF632}" type="pres">
      <dgm:prSet presAssocID="{C93E7506-7D31-4A3C-8F4E-8C39B2962A28}" presName="parentLin" presStyleCnt="0"/>
      <dgm:spPr/>
    </dgm:pt>
    <dgm:pt modelId="{20624D39-9AB1-4E70-9F38-82538370214F}" type="pres">
      <dgm:prSet presAssocID="{C93E7506-7D31-4A3C-8F4E-8C39B2962A28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7D749705-13F9-40CA-AE62-971F157852F5}" type="pres">
      <dgm:prSet presAssocID="{C93E7506-7D31-4A3C-8F4E-8C39B2962A2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8187C9-21AC-4AD9-97A4-2D1753F97C86}" type="pres">
      <dgm:prSet presAssocID="{C93E7506-7D31-4A3C-8F4E-8C39B2962A28}" presName="negativeSpace" presStyleCnt="0"/>
      <dgm:spPr/>
    </dgm:pt>
    <dgm:pt modelId="{06112297-F728-4D4C-B1CE-90483F0C333A}" type="pres">
      <dgm:prSet presAssocID="{C93E7506-7D31-4A3C-8F4E-8C39B2962A2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68D940-828C-42E1-816B-21ADD3E660A4}" type="pres">
      <dgm:prSet presAssocID="{465AE5C3-6EDA-4DAF-A806-DBC241CD3B47}" presName="spaceBetweenRectangles" presStyleCnt="0"/>
      <dgm:spPr/>
    </dgm:pt>
    <dgm:pt modelId="{10E681C8-C13E-4717-B617-34193E79389F}" type="pres">
      <dgm:prSet presAssocID="{01DFE12D-38A0-4B94-9C96-055F80912077}" presName="parentLin" presStyleCnt="0"/>
      <dgm:spPr/>
    </dgm:pt>
    <dgm:pt modelId="{A70C18E8-A4E1-4317-A3A6-9B1D171061E1}" type="pres">
      <dgm:prSet presAssocID="{01DFE12D-38A0-4B94-9C96-055F80912077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E8CA8750-6F89-4CD2-A1FB-635DCA9CFA3A}" type="pres">
      <dgm:prSet presAssocID="{01DFE12D-38A0-4B94-9C96-055F8091207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6B5E6A-58FB-43F0-90A3-6C81D7312A55}" type="pres">
      <dgm:prSet presAssocID="{01DFE12D-38A0-4B94-9C96-055F80912077}" presName="negativeSpace" presStyleCnt="0"/>
      <dgm:spPr/>
    </dgm:pt>
    <dgm:pt modelId="{42F5080E-43CE-427D-AB40-459AFA1D139E}" type="pres">
      <dgm:prSet presAssocID="{01DFE12D-38A0-4B94-9C96-055F8091207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D6E99A-F396-4518-9A61-48718EEB45DD}" type="pres">
      <dgm:prSet presAssocID="{2A647DF6-4030-4FF2-8D40-4F67BB34F476}" presName="spaceBetweenRectangles" presStyleCnt="0"/>
      <dgm:spPr/>
    </dgm:pt>
    <dgm:pt modelId="{E396C9B4-532D-4991-B6A9-05133095B88D}" type="pres">
      <dgm:prSet presAssocID="{B810DCC3-B6D6-4E06-99BF-60BEFF3F0DBA}" presName="parentLin" presStyleCnt="0"/>
      <dgm:spPr/>
    </dgm:pt>
    <dgm:pt modelId="{A0876928-EF43-451A-AF61-E2D2EC133AF6}" type="pres">
      <dgm:prSet presAssocID="{B810DCC3-B6D6-4E06-99BF-60BEFF3F0DBA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68E3ABE2-59CC-4767-A52A-EB3D0A5A895F}" type="pres">
      <dgm:prSet presAssocID="{B810DCC3-B6D6-4E06-99BF-60BEFF3F0DB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769372-C3B6-472F-A866-60CDF03C7B7B}" type="pres">
      <dgm:prSet presAssocID="{B810DCC3-B6D6-4E06-99BF-60BEFF3F0DBA}" presName="negativeSpace" presStyleCnt="0"/>
      <dgm:spPr/>
    </dgm:pt>
    <dgm:pt modelId="{8816A6B8-2806-48A3-BCA1-B6A55651C05B}" type="pres">
      <dgm:prSet presAssocID="{B810DCC3-B6D6-4E06-99BF-60BEFF3F0DB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84C09D-56A6-4971-A275-82C3E54EE7A5}" type="pres">
      <dgm:prSet presAssocID="{68F49AC2-6AD1-4DA0-A25F-5B4BC12C983C}" presName="spaceBetweenRectangles" presStyleCnt="0"/>
      <dgm:spPr/>
    </dgm:pt>
    <dgm:pt modelId="{C0E51354-572C-4A2D-8C44-794D61671580}" type="pres">
      <dgm:prSet presAssocID="{EDCBB26E-B68B-4C2A-9E12-91D3D9CD29C9}" presName="parentLin" presStyleCnt="0"/>
      <dgm:spPr/>
    </dgm:pt>
    <dgm:pt modelId="{E12A5CE5-A14F-43DF-9200-B77F097CC9AC}" type="pres">
      <dgm:prSet presAssocID="{EDCBB26E-B68B-4C2A-9E12-91D3D9CD29C9}" presName="parentLeftMargin" presStyleLbl="node1" presStyleIdx="2" presStyleCnt="4" custScaleX="60204" custScaleY="61140"/>
      <dgm:spPr/>
      <dgm:t>
        <a:bodyPr/>
        <a:lstStyle/>
        <a:p>
          <a:endParaRPr lang="fr-FR"/>
        </a:p>
      </dgm:t>
    </dgm:pt>
    <dgm:pt modelId="{A87C87B6-EFED-4F7B-972F-B9D37F672B1E}" type="pres">
      <dgm:prSet presAssocID="{EDCBB26E-B68B-4C2A-9E12-91D3D9CD29C9}" presName="parentText" presStyleLbl="node1" presStyleIdx="3" presStyleCnt="4" custLinFactNeighborX="61152" custLinFactNeighborY="1134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CACE11-0530-4137-9A52-C25AA2929A8C}" type="pres">
      <dgm:prSet presAssocID="{EDCBB26E-B68B-4C2A-9E12-91D3D9CD29C9}" presName="negativeSpace" presStyleCnt="0"/>
      <dgm:spPr/>
    </dgm:pt>
    <dgm:pt modelId="{E7C7B516-5B73-454A-901D-70483B5EDB3F}" type="pres">
      <dgm:prSet presAssocID="{EDCBB26E-B68B-4C2A-9E12-91D3D9CD29C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CBEA2B-F403-4795-865A-5F9BF8A31CFB}" type="presOf" srcId="{22AC80C7-8035-4649-8F9A-D23FB206B880}" destId="{06112297-F728-4D4C-B1CE-90483F0C333A}" srcOrd="0" destOrd="0" presId="urn:microsoft.com/office/officeart/2005/8/layout/list1"/>
    <dgm:cxn modelId="{EB8670B0-DF61-4024-9B84-7869E1E3823E}" srcId="{62FBF84F-EF97-46E5-A5A2-20740D550F28}" destId="{EDCBB26E-B68B-4C2A-9E12-91D3D9CD29C9}" srcOrd="3" destOrd="0" parTransId="{FCD75C82-8064-4038-9507-C6CC477A6EF5}" sibTransId="{BB733DC3-B2CA-4D4F-BEAC-95D95ACD64A7}"/>
    <dgm:cxn modelId="{6C9D3508-F2EA-470F-96D0-000FA066AB55}" type="presOf" srcId="{EDCBB26E-B68B-4C2A-9E12-91D3D9CD29C9}" destId="{A87C87B6-EFED-4F7B-972F-B9D37F672B1E}" srcOrd="1" destOrd="0" presId="urn:microsoft.com/office/officeart/2005/8/layout/list1"/>
    <dgm:cxn modelId="{BDB0FC1D-6937-4CB4-9F33-51F8535A4E70}" type="presOf" srcId="{C93E7506-7D31-4A3C-8F4E-8C39B2962A28}" destId="{7D749705-13F9-40CA-AE62-971F157852F5}" srcOrd="1" destOrd="0" presId="urn:microsoft.com/office/officeart/2005/8/layout/list1"/>
    <dgm:cxn modelId="{38E2BAEE-C0B4-4F21-8717-072585CD5E63}" type="presOf" srcId="{B810DCC3-B6D6-4E06-99BF-60BEFF3F0DBA}" destId="{68E3ABE2-59CC-4767-A52A-EB3D0A5A895F}" srcOrd="1" destOrd="0" presId="urn:microsoft.com/office/officeart/2005/8/layout/list1"/>
    <dgm:cxn modelId="{7FCD3618-DBA4-4E54-BBCB-2AF0095D74AC}" type="presOf" srcId="{01DFE12D-38A0-4B94-9C96-055F80912077}" destId="{E8CA8750-6F89-4CD2-A1FB-635DCA9CFA3A}" srcOrd="1" destOrd="0" presId="urn:microsoft.com/office/officeart/2005/8/layout/list1"/>
    <dgm:cxn modelId="{6D76F7EB-BF92-449C-BA85-E7A32D61ADF4}" srcId="{C93E7506-7D31-4A3C-8F4E-8C39B2962A28}" destId="{22AC80C7-8035-4649-8F9A-D23FB206B880}" srcOrd="0" destOrd="0" parTransId="{DAF0053A-2281-4B0E-85C3-1298623FA9AF}" sibTransId="{A29EAB08-B3EC-4587-B343-5B15AFA677F7}"/>
    <dgm:cxn modelId="{998AB85B-0BDC-4553-A08D-4D3EDAD9C1B2}" type="presOf" srcId="{F3B1B80B-FA97-4D8E-BD03-7A929171B6F5}" destId="{42F5080E-43CE-427D-AB40-459AFA1D139E}" srcOrd="0" destOrd="0" presId="urn:microsoft.com/office/officeart/2005/8/layout/list1"/>
    <dgm:cxn modelId="{E779E987-652C-4A86-9183-CCA6DA51A9E0}" srcId="{01DFE12D-38A0-4B94-9C96-055F80912077}" destId="{F3B1B80B-FA97-4D8E-BD03-7A929171B6F5}" srcOrd="0" destOrd="0" parTransId="{B0027133-53A6-426A-9EF1-C76D155F5E95}" sibTransId="{0AE49B77-08EA-496C-9C53-F520881B2C06}"/>
    <dgm:cxn modelId="{447B2E96-79DF-4063-917E-0FBAC7252A03}" type="presOf" srcId="{01DFE12D-38A0-4B94-9C96-055F80912077}" destId="{A70C18E8-A4E1-4317-A3A6-9B1D171061E1}" srcOrd="0" destOrd="0" presId="urn:microsoft.com/office/officeart/2005/8/layout/list1"/>
    <dgm:cxn modelId="{CD434464-2F7C-4E69-97CA-1F9FCA47978D}" srcId="{62FBF84F-EF97-46E5-A5A2-20740D550F28}" destId="{01DFE12D-38A0-4B94-9C96-055F80912077}" srcOrd="1" destOrd="0" parTransId="{01F66B07-B03A-4063-8423-82D6440D8028}" sibTransId="{2A647DF6-4030-4FF2-8D40-4F67BB34F476}"/>
    <dgm:cxn modelId="{EC73BBD8-A385-4666-8A99-8F62076E6B30}" srcId="{62FBF84F-EF97-46E5-A5A2-20740D550F28}" destId="{C93E7506-7D31-4A3C-8F4E-8C39B2962A28}" srcOrd="0" destOrd="0" parTransId="{735DFF68-4CFD-4CF9-98F3-2798573200EC}" sibTransId="{465AE5C3-6EDA-4DAF-A806-DBC241CD3B47}"/>
    <dgm:cxn modelId="{5C3CEFA3-0543-41E2-B259-E623B8927A26}" type="presOf" srcId="{B810DCC3-B6D6-4E06-99BF-60BEFF3F0DBA}" destId="{A0876928-EF43-451A-AF61-E2D2EC133AF6}" srcOrd="0" destOrd="0" presId="urn:microsoft.com/office/officeart/2005/8/layout/list1"/>
    <dgm:cxn modelId="{41D9CB11-AD25-4F0B-A569-2206D81FF5DB}" type="presOf" srcId="{C8C8344D-E53D-47B1-95A2-0F7A2EF3EDD7}" destId="{8816A6B8-2806-48A3-BCA1-B6A55651C05B}" srcOrd="0" destOrd="0" presId="urn:microsoft.com/office/officeart/2005/8/layout/list1"/>
    <dgm:cxn modelId="{01318B21-CC4A-4929-9381-87891AF11D7A}" type="presOf" srcId="{62FBF84F-EF97-46E5-A5A2-20740D550F28}" destId="{3AA49272-09A3-43B6-B0DF-A47A337849F8}" srcOrd="0" destOrd="0" presId="urn:microsoft.com/office/officeart/2005/8/layout/list1"/>
    <dgm:cxn modelId="{6DEAFD96-3988-4A84-A72A-7C1E218261DB}" srcId="{EDCBB26E-B68B-4C2A-9E12-91D3D9CD29C9}" destId="{10144CDA-CE0C-46F9-8517-CF126A42EC6D}" srcOrd="0" destOrd="0" parTransId="{4C5297C7-1C88-4CC6-B2D3-301515B16C38}" sibTransId="{2EE1DB25-1375-47F3-BD79-6C2FE9AF3DEC}"/>
    <dgm:cxn modelId="{16DF71E9-6FC2-4715-B1FC-CFCED52CD185}" type="presOf" srcId="{10144CDA-CE0C-46F9-8517-CF126A42EC6D}" destId="{E7C7B516-5B73-454A-901D-70483B5EDB3F}" srcOrd="0" destOrd="0" presId="urn:microsoft.com/office/officeart/2005/8/layout/list1"/>
    <dgm:cxn modelId="{94957E4D-C37F-4E90-AB01-005D375AA8E6}" srcId="{B810DCC3-B6D6-4E06-99BF-60BEFF3F0DBA}" destId="{C8C8344D-E53D-47B1-95A2-0F7A2EF3EDD7}" srcOrd="0" destOrd="0" parTransId="{1592829A-123F-4EA7-AB5E-61107C63E6B2}" sibTransId="{1489CA94-F128-498D-BFD5-E32924029831}"/>
    <dgm:cxn modelId="{87B86A66-D71E-4F82-83EE-2A1B0BB4CE6E}" srcId="{62FBF84F-EF97-46E5-A5A2-20740D550F28}" destId="{B810DCC3-B6D6-4E06-99BF-60BEFF3F0DBA}" srcOrd="2" destOrd="0" parTransId="{0B166F35-49D9-4382-9962-AB94D7E20BE4}" sibTransId="{68F49AC2-6AD1-4DA0-A25F-5B4BC12C983C}"/>
    <dgm:cxn modelId="{EAAAE3E3-3C19-4CE4-B944-A8A921190237}" type="presOf" srcId="{C93E7506-7D31-4A3C-8F4E-8C39B2962A28}" destId="{20624D39-9AB1-4E70-9F38-82538370214F}" srcOrd="0" destOrd="0" presId="urn:microsoft.com/office/officeart/2005/8/layout/list1"/>
    <dgm:cxn modelId="{224342D3-3E44-428E-BF58-A8398C8C317B}" type="presOf" srcId="{EDCBB26E-B68B-4C2A-9E12-91D3D9CD29C9}" destId="{E12A5CE5-A14F-43DF-9200-B77F097CC9AC}" srcOrd="0" destOrd="0" presId="urn:microsoft.com/office/officeart/2005/8/layout/list1"/>
    <dgm:cxn modelId="{777751B9-C11C-431D-9078-74245E838F91}" type="presParOf" srcId="{3AA49272-09A3-43B6-B0DF-A47A337849F8}" destId="{1E1092BE-7A3B-481F-9EF1-2FC72D3DF632}" srcOrd="0" destOrd="0" presId="urn:microsoft.com/office/officeart/2005/8/layout/list1"/>
    <dgm:cxn modelId="{61F2799A-E7F5-47B2-AA2B-3D81F590C60C}" type="presParOf" srcId="{1E1092BE-7A3B-481F-9EF1-2FC72D3DF632}" destId="{20624D39-9AB1-4E70-9F38-82538370214F}" srcOrd="0" destOrd="0" presId="urn:microsoft.com/office/officeart/2005/8/layout/list1"/>
    <dgm:cxn modelId="{B8AD7C3D-B848-442D-B99A-796B06AFC8F6}" type="presParOf" srcId="{1E1092BE-7A3B-481F-9EF1-2FC72D3DF632}" destId="{7D749705-13F9-40CA-AE62-971F157852F5}" srcOrd="1" destOrd="0" presId="urn:microsoft.com/office/officeart/2005/8/layout/list1"/>
    <dgm:cxn modelId="{0CE600F2-D508-486F-9ECF-813458E06AAB}" type="presParOf" srcId="{3AA49272-09A3-43B6-B0DF-A47A337849F8}" destId="{F78187C9-21AC-4AD9-97A4-2D1753F97C86}" srcOrd="1" destOrd="0" presId="urn:microsoft.com/office/officeart/2005/8/layout/list1"/>
    <dgm:cxn modelId="{042D393C-59AF-4988-9DF5-CD8F5A6286EC}" type="presParOf" srcId="{3AA49272-09A3-43B6-B0DF-A47A337849F8}" destId="{06112297-F728-4D4C-B1CE-90483F0C333A}" srcOrd="2" destOrd="0" presId="urn:microsoft.com/office/officeart/2005/8/layout/list1"/>
    <dgm:cxn modelId="{6C7A208F-1A4B-482B-9FAB-6AC64462812C}" type="presParOf" srcId="{3AA49272-09A3-43B6-B0DF-A47A337849F8}" destId="{3968D940-828C-42E1-816B-21ADD3E660A4}" srcOrd="3" destOrd="0" presId="urn:microsoft.com/office/officeart/2005/8/layout/list1"/>
    <dgm:cxn modelId="{8EA88103-01F4-4783-87F1-E4FC1DBF56BC}" type="presParOf" srcId="{3AA49272-09A3-43B6-B0DF-A47A337849F8}" destId="{10E681C8-C13E-4717-B617-34193E79389F}" srcOrd="4" destOrd="0" presId="urn:microsoft.com/office/officeart/2005/8/layout/list1"/>
    <dgm:cxn modelId="{C0D470CB-1865-4424-8F53-7A733723BDEB}" type="presParOf" srcId="{10E681C8-C13E-4717-B617-34193E79389F}" destId="{A70C18E8-A4E1-4317-A3A6-9B1D171061E1}" srcOrd="0" destOrd="0" presId="urn:microsoft.com/office/officeart/2005/8/layout/list1"/>
    <dgm:cxn modelId="{8482F7A2-C10E-414E-96B4-86AE6BC19A08}" type="presParOf" srcId="{10E681C8-C13E-4717-B617-34193E79389F}" destId="{E8CA8750-6F89-4CD2-A1FB-635DCA9CFA3A}" srcOrd="1" destOrd="0" presId="urn:microsoft.com/office/officeart/2005/8/layout/list1"/>
    <dgm:cxn modelId="{6E2149C1-68DC-4AE4-9ABB-188B9FD1B02A}" type="presParOf" srcId="{3AA49272-09A3-43B6-B0DF-A47A337849F8}" destId="{5D6B5E6A-58FB-43F0-90A3-6C81D7312A55}" srcOrd="5" destOrd="0" presId="urn:microsoft.com/office/officeart/2005/8/layout/list1"/>
    <dgm:cxn modelId="{3C7BCCA7-BB3F-4B9A-A779-26A7964A6CDF}" type="presParOf" srcId="{3AA49272-09A3-43B6-B0DF-A47A337849F8}" destId="{42F5080E-43CE-427D-AB40-459AFA1D139E}" srcOrd="6" destOrd="0" presId="urn:microsoft.com/office/officeart/2005/8/layout/list1"/>
    <dgm:cxn modelId="{B2E760FF-9251-46CA-9138-7C1A68C0CC0B}" type="presParOf" srcId="{3AA49272-09A3-43B6-B0DF-A47A337849F8}" destId="{8BD6E99A-F396-4518-9A61-48718EEB45DD}" srcOrd="7" destOrd="0" presId="urn:microsoft.com/office/officeart/2005/8/layout/list1"/>
    <dgm:cxn modelId="{10D597F0-D4C3-454F-BCDA-5746FB65B6BE}" type="presParOf" srcId="{3AA49272-09A3-43B6-B0DF-A47A337849F8}" destId="{E396C9B4-532D-4991-B6A9-05133095B88D}" srcOrd="8" destOrd="0" presId="urn:microsoft.com/office/officeart/2005/8/layout/list1"/>
    <dgm:cxn modelId="{2F72237D-3BFA-4DFF-9A46-36F6036DE296}" type="presParOf" srcId="{E396C9B4-532D-4991-B6A9-05133095B88D}" destId="{A0876928-EF43-451A-AF61-E2D2EC133AF6}" srcOrd="0" destOrd="0" presId="urn:microsoft.com/office/officeart/2005/8/layout/list1"/>
    <dgm:cxn modelId="{07CFAD86-023E-4544-9CFE-BF24924616E2}" type="presParOf" srcId="{E396C9B4-532D-4991-B6A9-05133095B88D}" destId="{68E3ABE2-59CC-4767-A52A-EB3D0A5A895F}" srcOrd="1" destOrd="0" presId="urn:microsoft.com/office/officeart/2005/8/layout/list1"/>
    <dgm:cxn modelId="{9B910625-B200-48C4-8D54-4EF0DAECB135}" type="presParOf" srcId="{3AA49272-09A3-43B6-B0DF-A47A337849F8}" destId="{5C769372-C3B6-472F-A866-60CDF03C7B7B}" srcOrd="9" destOrd="0" presId="urn:microsoft.com/office/officeart/2005/8/layout/list1"/>
    <dgm:cxn modelId="{37A54429-E118-4202-92BC-35F89CBE2A71}" type="presParOf" srcId="{3AA49272-09A3-43B6-B0DF-A47A337849F8}" destId="{8816A6B8-2806-48A3-BCA1-B6A55651C05B}" srcOrd="10" destOrd="0" presId="urn:microsoft.com/office/officeart/2005/8/layout/list1"/>
    <dgm:cxn modelId="{E78E3C1A-6A73-4C00-B6D1-1DFA8BBD5DBD}" type="presParOf" srcId="{3AA49272-09A3-43B6-B0DF-A47A337849F8}" destId="{0184C09D-56A6-4971-A275-82C3E54EE7A5}" srcOrd="11" destOrd="0" presId="urn:microsoft.com/office/officeart/2005/8/layout/list1"/>
    <dgm:cxn modelId="{B1E3FCEE-889C-4BA8-BBA5-CD228A157FCF}" type="presParOf" srcId="{3AA49272-09A3-43B6-B0DF-A47A337849F8}" destId="{C0E51354-572C-4A2D-8C44-794D61671580}" srcOrd="12" destOrd="0" presId="urn:microsoft.com/office/officeart/2005/8/layout/list1"/>
    <dgm:cxn modelId="{66D512CC-7453-465F-A7BA-10F028E3BD78}" type="presParOf" srcId="{C0E51354-572C-4A2D-8C44-794D61671580}" destId="{E12A5CE5-A14F-43DF-9200-B77F097CC9AC}" srcOrd="0" destOrd="0" presId="urn:microsoft.com/office/officeart/2005/8/layout/list1"/>
    <dgm:cxn modelId="{D3B2E334-8488-4C43-91E9-3F724A3CC877}" type="presParOf" srcId="{C0E51354-572C-4A2D-8C44-794D61671580}" destId="{A87C87B6-EFED-4F7B-972F-B9D37F672B1E}" srcOrd="1" destOrd="0" presId="urn:microsoft.com/office/officeart/2005/8/layout/list1"/>
    <dgm:cxn modelId="{47A9C308-74FD-4863-9106-1B3A0FE7D3E8}" type="presParOf" srcId="{3AA49272-09A3-43B6-B0DF-A47A337849F8}" destId="{57CACE11-0530-4137-9A52-C25AA2929A8C}" srcOrd="13" destOrd="0" presId="urn:microsoft.com/office/officeart/2005/8/layout/list1"/>
    <dgm:cxn modelId="{8CA29EAE-2D67-4D94-BEDC-1B6329ED2D9B}" type="presParOf" srcId="{3AA49272-09A3-43B6-B0DF-A47A337849F8}" destId="{E7C7B516-5B73-454A-901D-70483B5EDB3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225530-5058-47AE-8183-27F47BA928D9}" type="doc">
      <dgm:prSet loTypeId="urn:microsoft.com/office/officeart/2005/8/layout/radial5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46D9EEEC-C7A3-4537-ACAE-148407476536}">
      <dgm:prSet phldrT="[Texte]" custT="1"/>
      <dgm:spPr/>
      <dgm:t>
        <a:bodyPr/>
        <a:lstStyle/>
        <a:p>
          <a:r>
            <a:rPr lang="fr-FR" sz="1400" dirty="0" smtClean="0"/>
            <a:t>La Commission Hygiène et Assainissement (CHA) :</a:t>
          </a:r>
          <a:endParaRPr lang="fr-FR" sz="1400" dirty="0"/>
        </a:p>
      </dgm:t>
    </dgm:pt>
    <dgm:pt modelId="{2E077ED2-8A4B-4CF2-B6FE-BA3A70C1BD06}" type="parTrans" cxnId="{008F2AFA-FEE1-4E17-A944-4D0622E15AC7}">
      <dgm:prSet/>
      <dgm:spPr/>
      <dgm:t>
        <a:bodyPr/>
        <a:lstStyle/>
        <a:p>
          <a:endParaRPr lang="fr-FR" sz="2800"/>
        </a:p>
      </dgm:t>
    </dgm:pt>
    <dgm:pt modelId="{BE47E1EA-5E03-429D-B432-00D6B5EB6053}" type="sibTrans" cxnId="{008F2AFA-FEE1-4E17-A944-4D0622E15AC7}">
      <dgm:prSet/>
      <dgm:spPr/>
      <dgm:t>
        <a:bodyPr/>
        <a:lstStyle/>
        <a:p>
          <a:endParaRPr lang="fr-FR" sz="2800"/>
        </a:p>
      </dgm:t>
    </dgm:pt>
    <dgm:pt modelId="{186DC356-5F15-469C-9FFD-A95B8332664D}">
      <dgm:prSet phldrT="[Texte]" custT="1"/>
      <dgm:spPr/>
      <dgm:t>
        <a:bodyPr/>
        <a:lstStyle/>
        <a:p>
          <a:r>
            <a:rPr lang="fr-FR" sz="1100" dirty="0" smtClean="0"/>
            <a:t>La Mutuelle Épargne Crédit </a:t>
          </a:r>
          <a:r>
            <a:rPr lang="fr-FR" sz="1100" dirty="0" err="1" smtClean="0"/>
            <a:t>Suksali</a:t>
          </a:r>
          <a:endParaRPr lang="fr-FR" sz="1100" dirty="0"/>
        </a:p>
      </dgm:t>
    </dgm:pt>
    <dgm:pt modelId="{6049BBE1-F113-4BDD-B3DC-EDFE0A2DF765}" type="parTrans" cxnId="{470D47DF-E9A4-4007-BF1F-5145EF68E901}">
      <dgm:prSet custT="1"/>
      <dgm:spPr/>
      <dgm:t>
        <a:bodyPr/>
        <a:lstStyle/>
        <a:p>
          <a:endParaRPr lang="fr-FR" sz="900"/>
        </a:p>
      </dgm:t>
    </dgm:pt>
    <dgm:pt modelId="{4E8EBCD7-299F-4587-90D2-12283DE2152D}" type="sibTrans" cxnId="{470D47DF-E9A4-4007-BF1F-5145EF68E901}">
      <dgm:prSet/>
      <dgm:spPr/>
      <dgm:t>
        <a:bodyPr/>
        <a:lstStyle/>
        <a:p>
          <a:endParaRPr lang="fr-FR" sz="2800"/>
        </a:p>
      </dgm:t>
    </dgm:pt>
    <dgm:pt modelId="{D04CBC84-DBFC-428D-B2E7-DCADA391438A}">
      <dgm:prSet phldrT="[Texte]" custT="1"/>
      <dgm:spPr/>
      <dgm:t>
        <a:bodyPr/>
        <a:lstStyle/>
        <a:p>
          <a:r>
            <a:rPr lang="fr-FR" sz="1100" dirty="0" smtClean="0"/>
            <a:t>Les Comités de salubrité</a:t>
          </a:r>
          <a:endParaRPr lang="fr-FR" sz="1100" dirty="0"/>
        </a:p>
      </dgm:t>
    </dgm:pt>
    <dgm:pt modelId="{315B2A89-AA5D-4BBA-8BDE-A5936B61F52E}" type="parTrans" cxnId="{62F1E229-DBD6-4A76-9C84-9C3221A3A4B8}">
      <dgm:prSet custT="1"/>
      <dgm:spPr/>
      <dgm:t>
        <a:bodyPr/>
        <a:lstStyle/>
        <a:p>
          <a:endParaRPr lang="fr-FR" sz="900"/>
        </a:p>
      </dgm:t>
    </dgm:pt>
    <dgm:pt modelId="{AEF3A4B1-E805-4A47-9235-736AEFC1E7EC}" type="sibTrans" cxnId="{62F1E229-DBD6-4A76-9C84-9C3221A3A4B8}">
      <dgm:prSet/>
      <dgm:spPr/>
      <dgm:t>
        <a:bodyPr/>
        <a:lstStyle/>
        <a:p>
          <a:endParaRPr lang="fr-FR" sz="2800"/>
        </a:p>
      </dgm:t>
    </dgm:pt>
    <dgm:pt modelId="{214B23A6-6DFB-43E1-8CF7-CA3C42F87628}">
      <dgm:prSet phldrT="[Texte]" custT="1"/>
      <dgm:spPr/>
      <dgm:t>
        <a:bodyPr/>
        <a:lstStyle/>
        <a:p>
          <a:r>
            <a:rPr lang="fr-FR" sz="1100" dirty="0" smtClean="0"/>
            <a:t>Les chefs de Village</a:t>
          </a:r>
          <a:endParaRPr lang="fr-FR" sz="1100" dirty="0"/>
        </a:p>
      </dgm:t>
    </dgm:pt>
    <dgm:pt modelId="{38D2C471-48A1-40FC-84D6-D88DBF68C60A}" type="parTrans" cxnId="{C71741AC-6657-413C-9695-B5F258979A67}">
      <dgm:prSet custT="1"/>
      <dgm:spPr/>
      <dgm:t>
        <a:bodyPr/>
        <a:lstStyle/>
        <a:p>
          <a:endParaRPr lang="fr-FR" sz="900"/>
        </a:p>
      </dgm:t>
    </dgm:pt>
    <dgm:pt modelId="{D743EF56-8606-4415-A900-C4D418CDCF59}" type="sibTrans" cxnId="{C71741AC-6657-413C-9695-B5F258979A67}">
      <dgm:prSet/>
      <dgm:spPr/>
      <dgm:t>
        <a:bodyPr/>
        <a:lstStyle/>
        <a:p>
          <a:endParaRPr lang="fr-FR" sz="2800"/>
        </a:p>
      </dgm:t>
    </dgm:pt>
    <dgm:pt modelId="{B0ADC473-681C-4B6D-90AB-E946F5D076C9}">
      <dgm:prSet phldrT="[Texte]" custT="1"/>
      <dgm:spPr/>
      <dgm:t>
        <a:bodyPr/>
        <a:lstStyle/>
        <a:p>
          <a:r>
            <a:rPr lang="fr-FR" sz="1200" dirty="0" smtClean="0"/>
            <a:t>Les postes de santés</a:t>
          </a:r>
          <a:endParaRPr lang="fr-FR" sz="1200" dirty="0"/>
        </a:p>
      </dgm:t>
    </dgm:pt>
    <dgm:pt modelId="{3D49A628-A5B1-4656-9404-6DE6E6FF4721}" type="parTrans" cxnId="{DF34A5EB-0D1A-4559-975D-2A1D2B768501}">
      <dgm:prSet/>
      <dgm:spPr/>
      <dgm:t>
        <a:bodyPr/>
        <a:lstStyle/>
        <a:p>
          <a:endParaRPr lang="fr-FR"/>
        </a:p>
      </dgm:t>
    </dgm:pt>
    <dgm:pt modelId="{9912DDF4-7153-4240-B540-BFCBC10BA5E5}" type="sibTrans" cxnId="{DF34A5EB-0D1A-4559-975D-2A1D2B768501}">
      <dgm:prSet/>
      <dgm:spPr/>
      <dgm:t>
        <a:bodyPr/>
        <a:lstStyle/>
        <a:p>
          <a:endParaRPr lang="fr-FR"/>
        </a:p>
      </dgm:t>
    </dgm:pt>
    <dgm:pt modelId="{1FE9120A-3641-4D7B-9D00-60368F35829C}">
      <dgm:prSet phldrT="[Texte]" custT="1"/>
      <dgm:spPr/>
      <dgm:t>
        <a:bodyPr/>
        <a:lstStyle/>
        <a:p>
          <a:r>
            <a:rPr lang="fr-FR" sz="1200" dirty="0" smtClean="0"/>
            <a:t>Partenaires de la société civile</a:t>
          </a:r>
          <a:endParaRPr lang="fr-FR" sz="1200" dirty="0"/>
        </a:p>
      </dgm:t>
    </dgm:pt>
    <dgm:pt modelId="{FD5DA732-BC90-451B-9F35-75AAD78C521B}" type="parTrans" cxnId="{E959C43D-00C1-4565-9E0F-45189FFAB866}">
      <dgm:prSet/>
      <dgm:spPr/>
      <dgm:t>
        <a:bodyPr/>
        <a:lstStyle/>
        <a:p>
          <a:endParaRPr lang="fr-FR"/>
        </a:p>
      </dgm:t>
    </dgm:pt>
    <dgm:pt modelId="{CF70A163-B7DD-4019-ADED-766DE34D9BA8}" type="sibTrans" cxnId="{E959C43D-00C1-4565-9E0F-45189FFAB866}">
      <dgm:prSet/>
      <dgm:spPr/>
      <dgm:t>
        <a:bodyPr/>
        <a:lstStyle/>
        <a:p>
          <a:endParaRPr lang="fr-FR"/>
        </a:p>
      </dgm:t>
    </dgm:pt>
    <dgm:pt modelId="{FAE5B772-1E8A-451B-AA1D-96B891B7798B}" type="pres">
      <dgm:prSet presAssocID="{3D225530-5058-47AE-8183-27F47BA928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B1A1EAD-A58A-4A6D-A4BD-7DFBC6750C81}" type="pres">
      <dgm:prSet presAssocID="{46D9EEEC-C7A3-4537-ACAE-148407476536}" presName="centerShape" presStyleLbl="node0" presStyleIdx="0" presStyleCnt="1" custScaleX="143116" custScaleY="144471" custLinFactNeighborX="-5908" custLinFactNeighborY="-28195"/>
      <dgm:spPr/>
      <dgm:t>
        <a:bodyPr/>
        <a:lstStyle/>
        <a:p>
          <a:endParaRPr lang="fr-FR"/>
        </a:p>
      </dgm:t>
    </dgm:pt>
    <dgm:pt modelId="{6F138DB5-461C-469A-9933-9A8FFA4FCD80}" type="pres">
      <dgm:prSet presAssocID="{6049BBE1-F113-4BDD-B3DC-EDFE0A2DF765}" presName="parTrans" presStyleLbl="sibTrans2D1" presStyleIdx="0" presStyleCnt="5"/>
      <dgm:spPr/>
      <dgm:t>
        <a:bodyPr/>
        <a:lstStyle/>
        <a:p>
          <a:endParaRPr lang="fr-FR"/>
        </a:p>
      </dgm:t>
    </dgm:pt>
    <dgm:pt modelId="{F0FD29B9-F2D9-470F-BB39-016DB4C54C86}" type="pres">
      <dgm:prSet presAssocID="{6049BBE1-F113-4BDD-B3DC-EDFE0A2DF765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8ED477A2-1364-477D-9B7E-1F5B68332FDF}" type="pres">
      <dgm:prSet presAssocID="{186DC356-5F15-469C-9FFD-A95B8332664D}" presName="node" presStyleLbl="node1" presStyleIdx="0" presStyleCnt="5" custScaleX="139244" custScaleY="126964" custRadScaleRad="143106" custRadScaleInc="3291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5C0169-8778-45FB-BB98-E5B4DA8AE71F}" type="pres">
      <dgm:prSet presAssocID="{315B2A89-AA5D-4BBA-8BDE-A5936B61F52E}" presName="parTrans" presStyleLbl="sibTrans2D1" presStyleIdx="1" presStyleCnt="5"/>
      <dgm:spPr/>
      <dgm:t>
        <a:bodyPr/>
        <a:lstStyle/>
        <a:p>
          <a:endParaRPr lang="fr-FR"/>
        </a:p>
      </dgm:t>
    </dgm:pt>
    <dgm:pt modelId="{C1A811FE-3273-469E-92E9-636A9C4E013C}" type="pres">
      <dgm:prSet presAssocID="{315B2A89-AA5D-4BBA-8BDE-A5936B61F52E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F8B782C6-2197-4B03-B440-CB1043F89B35}" type="pres">
      <dgm:prSet presAssocID="{D04CBC84-DBFC-428D-B2E7-DCADA391438A}" presName="node" presStyleLbl="node1" presStyleIdx="1" presStyleCnt="5" custScaleX="139244" custScaleY="126964" custRadScaleRad="147620" custRadScaleInc="-222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AC700B-FA47-4512-94BB-A9A087799C44}" type="pres">
      <dgm:prSet presAssocID="{38D2C471-48A1-40FC-84D6-D88DBF68C60A}" presName="parTrans" presStyleLbl="sibTrans2D1" presStyleIdx="2" presStyleCnt="5"/>
      <dgm:spPr/>
      <dgm:t>
        <a:bodyPr/>
        <a:lstStyle/>
        <a:p>
          <a:endParaRPr lang="fr-FR"/>
        </a:p>
      </dgm:t>
    </dgm:pt>
    <dgm:pt modelId="{FE7CD68E-8771-4685-9108-9E93BC2F5F68}" type="pres">
      <dgm:prSet presAssocID="{38D2C471-48A1-40FC-84D6-D88DBF68C60A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1C600D84-CBE9-42F1-82FE-050963F79482}" type="pres">
      <dgm:prSet presAssocID="{214B23A6-6DFB-43E1-8CF7-CA3C42F87628}" presName="node" presStyleLbl="node1" presStyleIdx="2" presStyleCnt="5" custScaleX="140809" custScaleY="111640" custRadScaleRad="72538" custRadScaleInc="1155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86EAFD-6345-4910-86AA-D2F057F294E1}" type="pres">
      <dgm:prSet presAssocID="{FD5DA732-BC90-451B-9F35-75AAD78C521B}" presName="parTrans" presStyleLbl="sibTrans2D1" presStyleIdx="3" presStyleCnt="5"/>
      <dgm:spPr/>
      <dgm:t>
        <a:bodyPr/>
        <a:lstStyle/>
        <a:p>
          <a:endParaRPr lang="fr-FR"/>
        </a:p>
      </dgm:t>
    </dgm:pt>
    <dgm:pt modelId="{6346134F-5190-424E-BC61-3D5DE836CC1D}" type="pres">
      <dgm:prSet presAssocID="{FD5DA732-BC90-451B-9F35-75AAD78C521B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9AF8F519-0A5E-4549-8B4E-1728AEF41BCD}" type="pres">
      <dgm:prSet presAssocID="{1FE9120A-3641-4D7B-9D00-60368F35829C}" presName="node" presStyleLbl="node1" presStyleIdx="3" presStyleCnt="5" custScaleX="139244" custScaleY="126964" custRadScaleRad="170373" custRadScaleInc="870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A5CD66-1496-4A56-BE7B-8356A6D8147D}" type="pres">
      <dgm:prSet presAssocID="{3D49A628-A5B1-4656-9404-6DE6E6FF4721}" presName="parTrans" presStyleLbl="sibTrans2D1" presStyleIdx="4" presStyleCnt="5"/>
      <dgm:spPr/>
      <dgm:t>
        <a:bodyPr/>
        <a:lstStyle/>
        <a:p>
          <a:endParaRPr lang="fr-FR"/>
        </a:p>
      </dgm:t>
    </dgm:pt>
    <dgm:pt modelId="{A445579C-C72C-4023-8F04-7C47D2E68101}" type="pres">
      <dgm:prSet presAssocID="{3D49A628-A5B1-4656-9404-6DE6E6FF4721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C2D17EDB-6487-4002-BE12-4C35DADBA6B5}" type="pres">
      <dgm:prSet presAssocID="{B0ADC473-681C-4B6D-90AB-E946F5D076C9}" presName="node" presStyleLbl="node1" presStyleIdx="4" presStyleCnt="5" custScaleX="139244" custScaleY="126964" custRadScaleRad="184865" custRadScaleInc="-45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17BF77-B432-49AD-82FC-8D49E14AC1AE}" type="presOf" srcId="{6049BBE1-F113-4BDD-B3DC-EDFE0A2DF765}" destId="{6F138DB5-461C-469A-9933-9A8FFA4FCD80}" srcOrd="0" destOrd="0" presId="urn:microsoft.com/office/officeart/2005/8/layout/radial5"/>
    <dgm:cxn modelId="{403A296D-9FCA-470E-AC87-87B420CB191F}" type="presOf" srcId="{38D2C471-48A1-40FC-84D6-D88DBF68C60A}" destId="{FE7CD68E-8771-4685-9108-9E93BC2F5F68}" srcOrd="1" destOrd="0" presId="urn:microsoft.com/office/officeart/2005/8/layout/radial5"/>
    <dgm:cxn modelId="{008F2AFA-FEE1-4E17-A944-4D0622E15AC7}" srcId="{3D225530-5058-47AE-8183-27F47BA928D9}" destId="{46D9EEEC-C7A3-4537-ACAE-148407476536}" srcOrd="0" destOrd="0" parTransId="{2E077ED2-8A4B-4CF2-B6FE-BA3A70C1BD06}" sibTransId="{BE47E1EA-5E03-429D-B432-00D6B5EB6053}"/>
    <dgm:cxn modelId="{F862A9D2-FF6E-4DAB-AFB2-D974BA463DF2}" type="presOf" srcId="{315B2A89-AA5D-4BBA-8BDE-A5936B61F52E}" destId="{905C0169-8778-45FB-BB98-E5B4DA8AE71F}" srcOrd="0" destOrd="0" presId="urn:microsoft.com/office/officeart/2005/8/layout/radial5"/>
    <dgm:cxn modelId="{470D47DF-E9A4-4007-BF1F-5145EF68E901}" srcId="{46D9EEEC-C7A3-4537-ACAE-148407476536}" destId="{186DC356-5F15-469C-9FFD-A95B8332664D}" srcOrd="0" destOrd="0" parTransId="{6049BBE1-F113-4BDD-B3DC-EDFE0A2DF765}" sibTransId="{4E8EBCD7-299F-4587-90D2-12283DE2152D}"/>
    <dgm:cxn modelId="{62F1E229-DBD6-4A76-9C84-9C3221A3A4B8}" srcId="{46D9EEEC-C7A3-4537-ACAE-148407476536}" destId="{D04CBC84-DBFC-428D-B2E7-DCADA391438A}" srcOrd="1" destOrd="0" parTransId="{315B2A89-AA5D-4BBA-8BDE-A5936B61F52E}" sibTransId="{AEF3A4B1-E805-4A47-9235-736AEFC1E7EC}"/>
    <dgm:cxn modelId="{37B66B47-3FC6-4642-91F2-A8F33A49EBFA}" type="presOf" srcId="{FD5DA732-BC90-451B-9F35-75AAD78C521B}" destId="{6346134F-5190-424E-BC61-3D5DE836CC1D}" srcOrd="1" destOrd="0" presId="urn:microsoft.com/office/officeart/2005/8/layout/radial5"/>
    <dgm:cxn modelId="{2FBC5BA9-52F1-4FD8-8D42-0B3687E8BFA0}" type="presOf" srcId="{214B23A6-6DFB-43E1-8CF7-CA3C42F87628}" destId="{1C600D84-CBE9-42F1-82FE-050963F79482}" srcOrd="0" destOrd="0" presId="urn:microsoft.com/office/officeart/2005/8/layout/radial5"/>
    <dgm:cxn modelId="{AD343485-3B8D-41FD-B17C-AACF5A50E891}" type="presOf" srcId="{6049BBE1-F113-4BDD-B3DC-EDFE0A2DF765}" destId="{F0FD29B9-F2D9-470F-BB39-016DB4C54C86}" srcOrd="1" destOrd="0" presId="urn:microsoft.com/office/officeart/2005/8/layout/radial5"/>
    <dgm:cxn modelId="{5448199B-CF42-4DE0-BD4F-9AAB5AE09197}" type="presOf" srcId="{186DC356-5F15-469C-9FFD-A95B8332664D}" destId="{8ED477A2-1364-477D-9B7E-1F5B68332FDF}" srcOrd="0" destOrd="0" presId="urn:microsoft.com/office/officeart/2005/8/layout/radial5"/>
    <dgm:cxn modelId="{1C1FD735-9346-4FE7-9D49-54D3FB1B32FA}" type="presOf" srcId="{FD5DA732-BC90-451B-9F35-75AAD78C521B}" destId="{1B86EAFD-6345-4910-86AA-D2F057F294E1}" srcOrd="0" destOrd="0" presId="urn:microsoft.com/office/officeart/2005/8/layout/radial5"/>
    <dgm:cxn modelId="{E959C43D-00C1-4565-9E0F-45189FFAB866}" srcId="{46D9EEEC-C7A3-4537-ACAE-148407476536}" destId="{1FE9120A-3641-4D7B-9D00-60368F35829C}" srcOrd="3" destOrd="0" parTransId="{FD5DA732-BC90-451B-9F35-75AAD78C521B}" sibTransId="{CF70A163-B7DD-4019-ADED-766DE34D9BA8}"/>
    <dgm:cxn modelId="{0EBDDA45-6BC7-4AA2-9FE8-A11C730B8DF9}" type="presOf" srcId="{1FE9120A-3641-4D7B-9D00-60368F35829C}" destId="{9AF8F519-0A5E-4549-8B4E-1728AEF41BCD}" srcOrd="0" destOrd="0" presId="urn:microsoft.com/office/officeart/2005/8/layout/radial5"/>
    <dgm:cxn modelId="{A693AF38-F61B-44CF-ADFE-94E057B8C3E3}" type="presOf" srcId="{3D49A628-A5B1-4656-9404-6DE6E6FF4721}" destId="{A445579C-C72C-4023-8F04-7C47D2E68101}" srcOrd="1" destOrd="0" presId="urn:microsoft.com/office/officeart/2005/8/layout/radial5"/>
    <dgm:cxn modelId="{DBF8C8B7-4B7D-4F01-A1D0-BB5019B4A5E0}" type="presOf" srcId="{D04CBC84-DBFC-428D-B2E7-DCADA391438A}" destId="{F8B782C6-2197-4B03-B440-CB1043F89B35}" srcOrd="0" destOrd="0" presId="urn:microsoft.com/office/officeart/2005/8/layout/radial5"/>
    <dgm:cxn modelId="{65B0BFDC-CFA0-4051-9419-951AE7FF3651}" type="presOf" srcId="{3D225530-5058-47AE-8183-27F47BA928D9}" destId="{FAE5B772-1E8A-451B-AA1D-96B891B7798B}" srcOrd="0" destOrd="0" presId="urn:microsoft.com/office/officeart/2005/8/layout/radial5"/>
    <dgm:cxn modelId="{A1EA4F4C-0D9F-43F3-B1DD-B32220FF1F39}" type="presOf" srcId="{3D49A628-A5B1-4656-9404-6DE6E6FF4721}" destId="{04A5CD66-1496-4A56-BE7B-8356A6D8147D}" srcOrd="0" destOrd="0" presId="urn:microsoft.com/office/officeart/2005/8/layout/radial5"/>
    <dgm:cxn modelId="{0FF3711B-0496-4B2D-AD35-138D30C5857B}" type="presOf" srcId="{46D9EEEC-C7A3-4537-ACAE-148407476536}" destId="{0B1A1EAD-A58A-4A6D-A4BD-7DFBC6750C81}" srcOrd="0" destOrd="0" presId="urn:microsoft.com/office/officeart/2005/8/layout/radial5"/>
    <dgm:cxn modelId="{C71741AC-6657-413C-9695-B5F258979A67}" srcId="{46D9EEEC-C7A3-4537-ACAE-148407476536}" destId="{214B23A6-6DFB-43E1-8CF7-CA3C42F87628}" srcOrd="2" destOrd="0" parTransId="{38D2C471-48A1-40FC-84D6-D88DBF68C60A}" sibTransId="{D743EF56-8606-4415-A900-C4D418CDCF59}"/>
    <dgm:cxn modelId="{DF34A5EB-0D1A-4559-975D-2A1D2B768501}" srcId="{46D9EEEC-C7A3-4537-ACAE-148407476536}" destId="{B0ADC473-681C-4B6D-90AB-E946F5D076C9}" srcOrd="4" destOrd="0" parTransId="{3D49A628-A5B1-4656-9404-6DE6E6FF4721}" sibTransId="{9912DDF4-7153-4240-B540-BFCBC10BA5E5}"/>
    <dgm:cxn modelId="{CD5621D0-B820-45FE-AA41-90E7EC648DBC}" type="presOf" srcId="{315B2A89-AA5D-4BBA-8BDE-A5936B61F52E}" destId="{C1A811FE-3273-469E-92E9-636A9C4E013C}" srcOrd="1" destOrd="0" presId="urn:microsoft.com/office/officeart/2005/8/layout/radial5"/>
    <dgm:cxn modelId="{557D0827-5839-4D2C-8583-A6C8B421FA44}" type="presOf" srcId="{38D2C471-48A1-40FC-84D6-D88DBF68C60A}" destId="{A2AC700B-FA47-4512-94BB-A9A087799C44}" srcOrd="0" destOrd="0" presId="urn:microsoft.com/office/officeart/2005/8/layout/radial5"/>
    <dgm:cxn modelId="{0AD851B8-3FE5-4886-BC06-53E1C8157D45}" type="presOf" srcId="{B0ADC473-681C-4B6D-90AB-E946F5D076C9}" destId="{C2D17EDB-6487-4002-BE12-4C35DADBA6B5}" srcOrd="0" destOrd="0" presId="urn:microsoft.com/office/officeart/2005/8/layout/radial5"/>
    <dgm:cxn modelId="{88CCCFC6-39E8-4C8D-B2F1-D69F33E5336D}" type="presParOf" srcId="{FAE5B772-1E8A-451B-AA1D-96B891B7798B}" destId="{0B1A1EAD-A58A-4A6D-A4BD-7DFBC6750C81}" srcOrd="0" destOrd="0" presId="urn:microsoft.com/office/officeart/2005/8/layout/radial5"/>
    <dgm:cxn modelId="{ECAD02EB-4489-49FD-B49E-780150BA9BDB}" type="presParOf" srcId="{FAE5B772-1E8A-451B-AA1D-96B891B7798B}" destId="{6F138DB5-461C-469A-9933-9A8FFA4FCD80}" srcOrd="1" destOrd="0" presId="urn:microsoft.com/office/officeart/2005/8/layout/radial5"/>
    <dgm:cxn modelId="{404D08A8-C17A-43F1-85A7-9D20544D3B34}" type="presParOf" srcId="{6F138DB5-461C-469A-9933-9A8FFA4FCD80}" destId="{F0FD29B9-F2D9-470F-BB39-016DB4C54C86}" srcOrd="0" destOrd="0" presId="urn:microsoft.com/office/officeart/2005/8/layout/radial5"/>
    <dgm:cxn modelId="{9D156033-2506-46CB-93E5-76178FA47816}" type="presParOf" srcId="{FAE5B772-1E8A-451B-AA1D-96B891B7798B}" destId="{8ED477A2-1364-477D-9B7E-1F5B68332FDF}" srcOrd="2" destOrd="0" presId="urn:microsoft.com/office/officeart/2005/8/layout/radial5"/>
    <dgm:cxn modelId="{FB474846-5917-4D98-8543-B23494A25A56}" type="presParOf" srcId="{FAE5B772-1E8A-451B-AA1D-96B891B7798B}" destId="{905C0169-8778-45FB-BB98-E5B4DA8AE71F}" srcOrd="3" destOrd="0" presId="urn:microsoft.com/office/officeart/2005/8/layout/radial5"/>
    <dgm:cxn modelId="{AE9121CE-4C26-4EE5-A5CB-A33CB07FA596}" type="presParOf" srcId="{905C0169-8778-45FB-BB98-E5B4DA8AE71F}" destId="{C1A811FE-3273-469E-92E9-636A9C4E013C}" srcOrd="0" destOrd="0" presId="urn:microsoft.com/office/officeart/2005/8/layout/radial5"/>
    <dgm:cxn modelId="{42BA696F-C2AF-456C-8BC2-91C0D53F076F}" type="presParOf" srcId="{FAE5B772-1E8A-451B-AA1D-96B891B7798B}" destId="{F8B782C6-2197-4B03-B440-CB1043F89B35}" srcOrd="4" destOrd="0" presId="urn:microsoft.com/office/officeart/2005/8/layout/radial5"/>
    <dgm:cxn modelId="{35A41647-0F15-4BF9-A426-BFADA896603D}" type="presParOf" srcId="{FAE5B772-1E8A-451B-AA1D-96B891B7798B}" destId="{A2AC700B-FA47-4512-94BB-A9A087799C44}" srcOrd="5" destOrd="0" presId="urn:microsoft.com/office/officeart/2005/8/layout/radial5"/>
    <dgm:cxn modelId="{DDE6A4D1-1EAE-4CE9-BA29-EB7936597D77}" type="presParOf" srcId="{A2AC700B-FA47-4512-94BB-A9A087799C44}" destId="{FE7CD68E-8771-4685-9108-9E93BC2F5F68}" srcOrd="0" destOrd="0" presId="urn:microsoft.com/office/officeart/2005/8/layout/radial5"/>
    <dgm:cxn modelId="{B6546388-0DB4-4D24-A847-36FFA269A82D}" type="presParOf" srcId="{FAE5B772-1E8A-451B-AA1D-96B891B7798B}" destId="{1C600D84-CBE9-42F1-82FE-050963F79482}" srcOrd="6" destOrd="0" presId="urn:microsoft.com/office/officeart/2005/8/layout/radial5"/>
    <dgm:cxn modelId="{81664A63-7BB1-4C90-B408-9034021F10C1}" type="presParOf" srcId="{FAE5B772-1E8A-451B-AA1D-96B891B7798B}" destId="{1B86EAFD-6345-4910-86AA-D2F057F294E1}" srcOrd="7" destOrd="0" presId="urn:microsoft.com/office/officeart/2005/8/layout/radial5"/>
    <dgm:cxn modelId="{3888F29C-4C92-4607-9AB7-4C6E4041F970}" type="presParOf" srcId="{1B86EAFD-6345-4910-86AA-D2F057F294E1}" destId="{6346134F-5190-424E-BC61-3D5DE836CC1D}" srcOrd="0" destOrd="0" presId="urn:microsoft.com/office/officeart/2005/8/layout/radial5"/>
    <dgm:cxn modelId="{D23B91DA-98D6-43B6-8D5A-3C7BBF6B5FB7}" type="presParOf" srcId="{FAE5B772-1E8A-451B-AA1D-96B891B7798B}" destId="{9AF8F519-0A5E-4549-8B4E-1728AEF41BCD}" srcOrd="8" destOrd="0" presId="urn:microsoft.com/office/officeart/2005/8/layout/radial5"/>
    <dgm:cxn modelId="{FB9A4603-1507-4F1A-A751-6B5A8C9C3331}" type="presParOf" srcId="{FAE5B772-1E8A-451B-AA1D-96B891B7798B}" destId="{04A5CD66-1496-4A56-BE7B-8356A6D8147D}" srcOrd="9" destOrd="0" presId="urn:microsoft.com/office/officeart/2005/8/layout/radial5"/>
    <dgm:cxn modelId="{2DD26EC5-0454-4AA2-8354-2A574B40E6B1}" type="presParOf" srcId="{04A5CD66-1496-4A56-BE7B-8356A6D8147D}" destId="{A445579C-C72C-4023-8F04-7C47D2E68101}" srcOrd="0" destOrd="0" presId="urn:microsoft.com/office/officeart/2005/8/layout/radial5"/>
    <dgm:cxn modelId="{42954BF2-1E08-4890-938A-F78D1416D70F}" type="presParOf" srcId="{FAE5B772-1E8A-451B-AA1D-96B891B7798B}" destId="{C2D17EDB-6487-4002-BE12-4C35DADBA6B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832CB0-CE24-46CA-9A21-2D0CE14EB8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fr-FR"/>
        </a:p>
      </dgm:t>
    </dgm:pt>
    <dgm:pt modelId="{1FA0E123-DD9E-49F2-83F6-EF576E7EE852}">
      <dgm:prSet/>
      <dgm:spPr/>
      <dgm:t>
        <a:bodyPr/>
        <a:lstStyle/>
        <a:p>
          <a:pPr rtl="0"/>
          <a:r>
            <a:rPr lang="fr-FR" baseline="0" smtClean="0"/>
            <a:t>n°1 : Fiche </a:t>
          </a:r>
          <a:r>
            <a:rPr lang="fr-FR" baseline="0" dirty="0" smtClean="0"/>
            <a:t>de présence. </a:t>
          </a:r>
          <a:endParaRPr lang="fr-FR" dirty="0"/>
        </a:p>
      </dgm:t>
    </dgm:pt>
    <dgm:pt modelId="{9B89460F-E815-4E72-822B-CB44F0E8147A}" type="parTrans" cxnId="{9AF9787A-32C4-4080-A388-E8E4BA58BDF0}">
      <dgm:prSet/>
      <dgm:spPr/>
      <dgm:t>
        <a:bodyPr/>
        <a:lstStyle/>
        <a:p>
          <a:endParaRPr lang="fr-FR"/>
        </a:p>
      </dgm:t>
    </dgm:pt>
    <dgm:pt modelId="{7B6DADF4-A9F1-4CA1-B237-6AD253EEA7F2}" type="sibTrans" cxnId="{9AF9787A-32C4-4080-A388-E8E4BA58BDF0}">
      <dgm:prSet/>
      <dgm:spPr/>
      <dgm:t>
        <a:bodyPr/>
        <a:lstStyle/>
        <a:p>
          <a:endParaRPr lang="fr-FR"/>
        </a:p>
      </dgm:t>
    </dgm:pt>
    <dgm:pt modelId="{CB350B14-C79B-4693-8880-F197B7B84050}">
      <dgm:prSet/>
      <dgm:spPr/>
      <dgm:t>
        <a:bodyPr/>
        <a:lstStyle/>
        <a:p>
          <a:pPr rtl="0"/>
          <a:r>
            <a:rPr lang="fr-FR" baseline="0" smtClean="0"/>
            <a:t>n°2 : Note de frais. </a:t>
          </a:r>
          <a:endParaRPr lang="fr-FR"/>
        </a:p>
      </dgm:t>
    </dgm:pt>
    <dgm:pt modelId="{8C7D42BF-BCBF-4630-8B8F-C598AF3DBFD5}" type="parTrans" cxnId="{1C8324BC-B192-467C-B030-9DC5AE661E1A}">
      <dgm:prSet/>
      <dgm:spPr/>
      <dgm:t>
        <a:bodyPr/>
        <a:lstStyle/>
        <a:p>
          <a:endParaRPr lang="fr-FR"/>
        </a:p>
      </dgm:t>
    </dgm:pt>
    <dgm:pt modelId="{9A269283-3E42-4DC0-89B7-5176BCEEC7D1}" type="sibTrans" cxnId="{1C8324BC-B192-467C-B030-9DC5AE661E1A}">
      <dgm:prSet/>
      <dgm:spPr/>
      <dgm:t>
        <a:bodyPr/>
        <a:lstStyle/>
        <a:p>
          <a:endParaRPr lang="fr-FR"/>
        </a:p>
      </dgm:t>
    </dgm:pt>
    <dgm:pt modelId="{CC8EFF70-6756-4213-A4FD-10EA43363457}">
      <dgm:prSet/>
      <dgm:spPr/>
      <dgm:t>
        <a:bodyPr/>
        <a:lstStyle/>
        <a:p>
          <a:pPr rtl="0"/>
          <a:r>
            <a:rPr lang="fr-FR" baseline="0" smtClean="0"/>
            <a:t>n°3 : Fiche trimestrielle de suivi. </a:t>
          </a:r>
          <a:endParaRPr lang="fr-FR"/>
        </a:p>
      </dgm:t>
    </dgm:pt>
    <dgm:pt modelId="{3B3990C8-A236-4C4A-8B7D-78809868D16E}" type="parTrans" cxnId="{E72F79B2-E5B4-4589-A40E-AA836BB4A68B}">
      <dgm:prSet/>
      <dgm:spPr/>
      <dgm:t>
        <a:bodyPr/>
        <a:lstStyle/>
        <a:p>
          <a:endParaRPr lang="fr-FR"/>
        </a:p>
      </dgm:t>
    </dgm:pt>
    <dgm:pt modelId="{F81FD351-1E8C-4D43-B7F8-DE91B9B6E1DE}" type="sibTrans" cxnId="{E72F79B2-E5B4-4589-A40E-AA836BB4A68B}">
      <dgm:prSet/>
      <dgm:spPr/>
      <dgm:t>
        <a:bodyPr/>
        <a:lstStyle/>
        <a:p>
          <a:endParaRPr lang="fr-FR"/>
        </a:p>
      </dgm:t>
    </dgm:pt>
    <dgm:pt modelId="{BFDBB97A-5402-418C-8EC8-680144B79134}">
      <dgm:prSet/>
      <dgm:spPr/>
      <dgm:t>
        <a:bodyPr/>
        <a:lstStyle/>
        <a:p>
          <a:pPr rtl="0"/>
          <a:r>
            <a:rPr lang="fr-FR" baseline="0" smtClean="0"/>
            <a:t>n°4 : Budget prévisionnel. </a:t>
          </a:r>
          <a:endParaRPr lang="fr-FR"/>
        </a:p>
      </dgm:t>
    </dgm:pt>
    <dgm:pt modelId="{673913F0-BE1F-4A57-AA44-828966AFFAAB}" type="parTrans" cxnId="{A10409E5-4FC1-45AB-AD59-E212C6132536}">
      <dgm:prSet/>
      <dgm:spPr/>
      <dgm:t>
        <a:bodyPr/>
        <a:lstStyle/>
        <a:p>
          <a:endParaRPr lang="fr-FR"/>
        </a:p>
      </dgm:t>
    </dgm:pt>
    <dgm:pt modelId="{167F0D44-3187-4738-9490-B9116E34AB18}" type="sibTrans" cxnId="{A10409E5-4FC1-45AB-AD59-E212C6132536}">
      <dgm:prSet/>
      <dgm:spPr/>
      <dgm:t>
        <a:bodyPr/>
        <a:lstStyle/>
        <a:p>
          <a:endParaRPr lang="fr-FR"/>
        </a:p>
      </dgm:t>
    </dgm:pt>
    <dgm:pt modelId="{281BDB80-452D-47DA-93D4-F40A28946F96}">
      <dgm:prSet/>
      <dgm:spPr/>
      <dgm:t>
        <a:bodyPr/>
        <a:lstStyle/>
        <a:p>
          <a:pPr rtl="0"/>
          <a:r>
            <a:rPr lang="fr-FR" baseline="0" smtClean="0"/>
            <a:t>n°5 : Fiche de suivi épidémiologique. </a:t>
          </a:r>
          <a:endParaRPr lang="fr-FR"/>
        </a:p>
      </dgm:t>
    </dgm:pt>
    <dgm:pt modelId="{EF00DC45-B2D8-424E-83F4-91083E2B0B2C}" type="parTrans" cxnId="{3DC8A33E-61F8-4313-885B-9897EE7FA42C}">
      <dgm:prSet/>
      <dgm:spPr/>
      <dgm:t>
        <a:bodyPr/>
        <a:lstStyle/>
        <a:p>
          <a:endParaRPr lang="fr-FR"/>
        </a:p>
      </dgm:t>
    </dgm:pt>
    <dgm:pt modelId="{F2111181-D427-4149-9124-D0209EC0A529}" type="sibTrans" cxnId="{3DC8A33E-61F8-4313-885B-9897EE7FA42C}">
      <dgm:prSet/>
      <dgm:spPr/>
      <dgm:t>
        <a:bodyPr/>
        <a:lstStyle/>
        <a:p>
          <a:endParaRPr lang="fr-FR"/>
        </a:p>
      </dgm:t>
    </dgm:pt>
    <dgm:pt modelId="{E1E34023-A972-43F5-ABF4-4D9E3439545B}">
      <dgm:prSet/>
      <dgm:spPr/>
      <dgm:t>
        <a:bodyPr/>
        <a:lstStyle/>
        <a:p>
          <a:pPr rtl="0"/>
          <a:r>
            <a:rPr lang="fr-FR" baseline="0" smtClean="0"/>
            <a:t>n°6 : Grille d'évaluation. </a:t>
          </a:r>
          <a:endParaRPr lang="fr-FR"/>
        </a:p>
      </dgm:t>
    </dgm:pt>
    <dgm:pt modelId="{51FCADF5-7E0D-4566-8734-2C6337983921}" type="parTrans" cxnId="{CC27A266-806A-4782-AF7A-1CF659913440}">
      <dgm:prSet/>
      <dgm:spPr/>
      <dgm:t>
        <a:bodyPr/>
        <a:lstStyle/>
        <a:p>
          <a:endParaRPr lang="fr-FR"/>
        </a:p>
      </dgm:t>
    </dgm:pt>
    <dgm:pt modelId="{551D07C5-79F5-4A9D-ABCA-0D126D22106B}" type="sibTrans" cxnId="{CC27A266-806A-4782-AF7A-1CF659913440}">
      <dgm:prSet/>
      <dgm:spPr/>
      <dgm:t>
        <a:bodyPr/>
        <a:lstStyle/>
        <a:p>
          <a:endParaRPr lang="fr-FR"/>
        </a:p>
      </dgm:t>
    </dgm:pt>
    <dgm:pt modelId="{59A54CD6-37F8-4CC4-BB71-172352FC6371}">
      <dgm:prSet/>
      <dgm:spPr/>
      <dgm:t>
        <a:bodyPr/>
        <a:lstStyle/>
        <a:p>
          <a:pPr rtl="0"/>
          <a:r>
            <a:rPr lang="fr-FR" baseline="0" smtClean="0"/>
            <a:t>n°7 : Convention de partenariat. </a:t>
          </a:r>
          <a:endParaRPr lang="fr-FR"/>
        </a:p>
      </dgm:t>
    </dgm:pt>
    <dgm:pt modelId="{462818BC-D10C-46ED-A381-3AB8041436FD}" type="parTrans" cxnId="{00A37E09-62A1-4603-8674-309707CB8B74}">
      <dgm:prSet/>
      <dgm:spPr/>
      <dgm:t>
        <a:bodyPr/>
        <a:lstStyle/>
        <a:p>
          <a:endParaRPr lang="fr-FR"/>
        </a:p>
      </dgm:t>
    </dgm:pt>
    <dgm:pt modelId="{17E69548-944A-417A-AEF9-1717E65C51FD}" type="sibTrans" cxnId="{00A37E09-62A1-4603-8674-309707CB8B74}">
      <dgm:prSet/>
      <dgm:spPr/>
      <dgm:t>
        <a:bodyPr/>
        <a:lstStyle/>
        <a:p>
          <a:endParaRPr lang="fr-FR"/>
        </a:p>
      </dgm:t>
    </dgm:pt>
    <dgm:pt modelId="{9066CD70-1549-4234-A676-5621100310FA}">
      <dgm:prSet/>
      <dgm:spPr/>
      <dgm:t>
        <a:bodyPr/>
        <a:lstStyle/>
        <a:p>
          <a:endParaRPr lang="fr-FR"/>
        </a:p>
      </dgm:t>
    </dgm:pt>
    <dgm:pt modelId="{A2403982-FD75-4CA0-AA85-6E729ED1DD09}" type="parTrans" cxnId="{3EC91900-B513-4F5D-8274-B38251CC0DB2}">
      <dgm:prSet/>
      <dgm:spPr/>
      <dgm:t>
        <a:bodyPr/>
        <a:lstStyle/>
        <a:p>
          <a:endParaRPr lang="fr-FR"/>
        </a:p>
      </dgm:t>
    </dgm:pt>
    <dgm:pt modelId="{1EF7AF7D-1AEE-486A-B10F-CB5AFDA15525}" type="sibTrans" cxnId="{3EC91900-B513-4F5D-8274-B38251CC0DB2}">
      <dgm:prSet/>
      <dgm:spPr/>
      <dgm:t>
        <a:bodyPr/>
        <a:lstStyle/>
        <a:p>
          <a:endParaRPr lang="fr-FR"/>
        </a:p>
      </dgm:t>
    </dgm:pt>
    <dgm:pt modelId="{07FD0B6D-3D7A-44E9-98FF-E74051C9F646}" type="pres">
      <dgm:prSet presAssocID="{DC832CB0-CE24-46CA-9A21-2D0CE14EB8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5B23722F-3237-4259-BE37-BCA71ABD1E4F}" type="pres">
      <dgm:prSet presAssocID="{DC832CB0-CE24-46CA-9A21-2D0CE14EB866}" presName="Name1" presStyleCnt="0"/>
      <dgm:spPr/>
    </dgm:pt>
    <dgm:pt modelId="{9FD51D96-29BC-4717-8CDD-7F3546C6892A}" type="pres">
      <dgm:prSet presAssocID="{DC832CB0-CE24-46CA-9A21-2D0CE14EB866}" presName="cycle" presStyleCnt="0"/>
      <dgm:spPr/>
    </dgm:pt>
    <dgm:pt modelId="{C01BB141-4B4E-46AA-8BFC-F4C400387B22}" type="pres">
      <dgm:prSet presAssocID="{DC832CB0-CE24-46CA-9A21-2D0CE14EB866}" presName="srcNode" presStyleLbl="node1" presStyleIdx="0" presStyleCnt="7"/>
      <dgm:spPr/>
    </dgm:pt>
    <dgm:pt modelId="{E3188D82-6A79-4634-9535-ABA812790270}" type="pres">
      <dgm:prSet presAssocID="{DC832CB0-CE24-46CA-9A21-2D0CE14EB866}" presName="conn" presStyleLbl="parChTrans1D2" presStyleIdx="0" presStyleCnt="1"/>
      <dgm:spPr/>
      <dgm:t>
        <a:bodyPr/>
        <a:lstStyle/>
        <a:p>
          <a:endParaRPr lang="fr-FR"/>
        </a:p>
      </dgm:t>
    </dgm:pt>
    <dgm:pt modelId="{EA9FBF34-E518-45C6-AA75-F5866DF32818}" type="pres">
      <dgm:prSet presAssocID="{DC832CB0-CE24-46CA-9A21-2D0CE14EB866}" presName="extraNode" presStyleLbl="node1" presStyleIdx="0" presStyleCnt="7"/>
      <dgm:spPr/>
    </dgm:pt>
    <dgm:pt modelId="{0BA6BE77-24A2-4D9F-97FC-881361410C8D}" type="pres">
      <dgm:prSet presAssocID="{DC832CB0-CE24-46CA-9A21-2D0CE14EB866}" presName="dstNode" presStyleLbl="node1" presStyleIdx="0" presStyleCnt="7"/>
      <dgm:spPr/>
    </dgm:pt>
    <dgm:pt modelId="{AB6151D8-900E-41DA-AF6E-D7B35CC382BA}" type="pres">
      <dgm:prSet presAssocID="{1FA0E123-DD9E-49F2-83F6-EF576E7EE85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71A63B-835A-4AAC-A651-8434A3062DA8}" type="pres">
      <dgm:prSet presAssocID="{1FA0E123-DD9E-49F2-83F6-EF576E7EE852}" presName="accent_1" presStyleCnt="0"/>
      <dgm:spPr/>
    </dgm:pt>
    <dgm:pt modelId="{5FE84A8B-FA78-4B96-86BB-758637E4E251}" type="pres">
      <dgm:prSet presAssocID="{1FA0E123-DD9E-49F2-83F6-EF576E7EE852}" presName="accentRepeatNode" presStyleLbl="solidFgAcc1" presStyleIdx="0" presStyleCnt="7"/>
      <dgm:spPr/>
    </dgm:pt>
    <dgm:pt modelId="{4C049324-E0C4-4B7A-BF45-09E6E7EA5991}" type="pres">
      <dgm:prSet presAssocID="{CB350B14-C79B-4693-8880-F197B7B8405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FB114-0098-43BB-897B-5A52C867A4BE}" type="pres">
      <dgm:prSet presAssocID="{CB350B14-C79B-4693-8880-F197B7B84050}" presName="accent_2" presStyleCnt="0"/>
      <dgm:spPr/>
    </dgm:pt>
    <dgm:pt modelId="{3C6BDAA0-1D35-4E7B-BB5A-6C76C4E49DAE}" type="pres">
      <dgm:prSet presAssocID="{CB350B14-C79B-4693-8880-F197B7B84050}" presName="accentRepeatNode" presStyleLbl="solidFgAcc1" presStyleIdx="1" presStyleCnt="7"/>
      <dgm:spPr/>
    </dgm:pt>
    <dgm:pt modelId="{ED98C522-204D-4D7A-AF1E-07804C589403}" type="pres">
      <dgm:prSet presAssocID="{CC8EFF70-6756-4213-A4FD-10EA4336345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B1EB45-F492-4A4F-A9A7-BE3AE4E80CC5}" type="pres">
      <dgm:prSet presAssocID="{CC8EFF70-6756-4213-A4FD-10EA43363457}" presName="accent_3" presStyleCnt="0"/>
      <dgm:spPr/>
    </dgm:pt>
    <dgm:pt modelId="{7EC42FA1-4BB2-45F5-AAD0-56AE990D7716}" type="pres">
      <dgm:prSet presAssocID="{CC8EFF70-6756-4213-A4FD-10EA43363457}" presName="accentRepeatNode" presStyleLbl="solidFgAcc1" presStyleIdx="2" presStyleCnt="7"/>
      <dgm:spPr/>
    </dgm:pt>
    <dgm:pt modelId="{FC2175C5-9A6B-436C-B0E2-AEFF92B93A90}" type="pres">
      <dgm:prSet presAssocID="{BFDBB97A-5402-418C-8EC8-680144B7913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582272-BE81-4B30-B27C-502989BA4FC9}" type="pres">
      <dgm:prSet presAssocID="{BFDBB97A-5402-418C-8EC8-680144B79134}" presName="accent_4" presStyleCnt="0"/>
      <dgm:spPr/>
    </dgm:pt>
    <dgm:pt modelId="{DFE68D46-AE63-406B-94BC-7767D968A3E5}" type="pres">
      <dgm:prSet presAssocID="{BFDBB97A-5402-418C-8EC8-680144B79134}" presName="accentRepeatNode" presStyleLbl="solidFgAcc1" presStyleIdx="3" presStyleCnt="7"/>
      <dgm:spPr/>
    </dgm:pt>
    <dgm:pt modelId="{1C82765B-3D99-4864-A51F-3925157A5871}" type="pres">
      <dgm:prSet presAssocID="{281BDB80-452D-47DA-93D4-F40A28946F9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D4364A-027B-422A-A20E-4DD6F18AD0FE}" type="pres">
      <dgm:prSet presAssocID="{281BDB80-452D-47DA-93D4-F40A28946F96}" presName="accent_5" presStyleCnt="0"/>
      <dgm:spPr/>
    </dgm:pt>
    <dgm:pt modelId="{4ABEB4D3-53A1-419A-9711-DC08749612F7}" type="pres">
      <dgm:prSet presAssocID="{281BDB80-452D-47DA-93D4-F40A28946F96}" presName="accentRepeatNode" presStyleLbl="solidFgAcc1" presStyleIdx="4" presStyleCnt="7"/>
      <dgm:spPr/>
    </dgm:pt>
    <dgm:pt modelId="{21655EC1-DA87-46F2-ADC2-D5DF40BEAF76}" type="pres">
      <dgm:prSet presAssocID="{E1E34023-A972-43F5-ABF4-4D9E3439545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293413-7FB6-48D9-8AA9-4AD977064B74}" type="pres">
      <dgm:prSet presAssocID="{E1E34023-A972-43F5-ABF4-4D9E3439545B}" presName="accent_6" presStyleCnt="0"/>
      <dgm:spPr/>
    </dgm:pt>
    <dgm:pt modelId="{63D7B78A-B5ED-47B6-B173-5983AEC12EF1}" type="pres">
      <dgm:prSet presAssocID="{E1E34023-A972-43F5-ABF4-4D9E3439545B}" presName="accentRepeatNode" presStyleLbl="solidFgAcc1" presStyleIdx="5" presStyleCnt="7"/>
      <dgm:spPr/>
    </dgm:pt>
    <dgm:pt modelId="{7644079B-6177-4B83-AE7E-0C3D8EDF2043}" type="pres">
      <dgm:prSet presAssocID="{59A54CD6-37F8-4CC4-BB71-172352FC637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B6AD63-6ACC-4C11-AEC9-697D0D3D3147}" type="pres">
      <dgm:prSet presAssocID="{59A54CD6-37F8-4CC4-BB71-172352FC6371}" presName="accent_7" presStyleCnt="0"/>
      <dgm:spPr/>
    </dgm:pt>
    <dgm:pt modelId="{06C4AB14-763C-48A5-86CA-10F9CB626481}" type="pres">
      <dgm:prSet presAssocID="{59A54CD6-37F8-4CC4-BB71-172352FC6371}" presName="accentRepeatNode" presStyleLbl="solidFgAcc1" presStyleIdx="6" presStyleCnt="7"/>
      <dgm:spPr/>
    </dgm:pt>
  </dgm:ptLst>
  <dgm:cxnLst>
    <dgm:cxn modelId="{16365434-42B1-41AA-A648-A06BEA689552}" type="presOf" srcId="{1FA0E123-DD9E-49F2-83F6-EF576E7EE852}" destId="{AB6151D8-900E-41DA-AF6E-D7B35CC382BA}" srcOrd="0" destOrd="0" presId="urn:microsoft.com/office/officeart/2008/layout/VerticalCurvedList"/>
    <dgm:cxn modelId="{553C4D27-A88B-42B0-B38F-2B9F6F29FDCA}" type="presOf" srcId="{CB350B14-C79B-4693-8880-F197B7B84050}" destId="{4C049324-E0C4-4B7A-BF45-09E6E7EA5991}" srcOrd="0" destOrd="0" presId="urn:microsoft.com/office/officeart/2008/layout/VerticalCurvedList"/>
    <dgm:cxn modelId="{A10409E5-4FC1-45AB-AD59-E212C6132536}" srcId="{DC832CB0-CE24-46CA-9A21-2D0CE14EB866}" destId="{BFDBB97A-5402-418C-8EC8-680144B79134}" srcOrd="3" destOrd="0" parTransId="{673913F0-BE1F-4A57-AA44-828966AFFAAB}" sibTransId="{167F0D44-3187-4738-9490-B9116E34AB18}"/>
    <dgm:cxn modelId="{00A37E09-62A1-4603-8674-309707CB8B74}" srcId="{DC832CB0-CE24-46CA-9A21-2D0CE14EB866}" destId="{59A54CD6-37F8-4CC4-BB71-172352FC6371}" srcOrd="6" destOrd="0" parTransId="{462818BC-D10C-46ED-A381-3AB8041436FD}" sibTransId="{17E69548-944A-417A-AEF9-1717E65C51FD}"/>
    <dgm:cxn modelId="{3EC91900-B513-4F5D-8274-B38251CC0DB2}" srcId="{DC832CB0-CE24-46CA-9A21-2D0CE14EB866}" destId="{9066CD70-1549-4234-A676-5621100310FA}" srcOrd="7" destOrd="0" parTransId="{A2403982-FD75-4CA0-AA85-6E729ED1DD09}" sibTransId="{1EF7AF7D-1AEE-486A-B10F-CB5AFDA15525}"/>
    <dgm:cxn modelId="{404D0C77-6AB2-4D23-AFB0-3D474BEDF44B}" type="presOf" srcId="{BFDBB97A-5402-418C-8EC8-680144B79134}" destId="{FC2175C5-9A6B-436C-B0E2-AEFF92B93A90}" srcOrd="0" destOrd="0" presId="urn:microsoft.com/office/officeart/2008/layout/VerticalCurvedList"/>
    <dgm:cxn modelId="{E72F79B2-E5B4-4589-A40E-AA836BB4A68B}" srcId="{DC832CB0-CE24-46CA-9A21-2D0CE14EB866}" destId="{CC8EFF70-6756-4213-A4FD-10EA43363457}" srcOrd="2" destOrd="0" parTransId="{3B3990C8-A236-4C4A-8B7D-78809868D16E}" sibTransId="{F81FD351-1E8C-4D43-B7F8-DE91B9B6E1DE}"/>
    <dgm:cxn modelId="{2357BF08-768F-406E-9034-2D370270BEF7}" type="presOf" srcId="{E1E34023-A972-43F5-ABF4-4D9E3439545B}" destId="{21655EC1-DA87-46F2-ADC2-D5DF40BEAF76}" srcOrd="0" destOrd="0" presId="urn:microsoft.com/office/officeart/2008/layout/VerticalCurvedList"/>
    <dgm:cxn modelId="{9AF9787A-32C4-4080-A388-E8E4BA58BDF0}" srcId="{DC832CB0-CE24-46CA-9A21-2D0CE14EB866}" destId="{1FA0E123-DD9E-49F2-83F6-EF576E7EE852}" srcOrd="0" destOrd="0" parTransId="{9B89460F-E815-4E72-822B-CB44F0E8147A}" sibTransId="{7B6DADF4-A9F1-4CA1-B237-6AD253EEA7F2}"/>
    <dgm:cxn modelId="{CC27A266-806A-4782-AF7A-1CF659913440}" srcId="{DC832CB0-CE24-46CA-9A21-2D0CE14EB866}" destId="{E1E34023-A972-43F5-ABF4-4D9E3439545B}" srcOrd="5" destOrd="0" parTransId="{51FCADF5-7E0D-4566-8734-2C6337983921}" sibTransId="{551D07C5-79F5-4A9D-ABCA-0D126D22106B}"/>
    <dgm:cxn modelId="{99904B15-E298-441E-BD0B-170C7B37BD03}" type="presOf" srcId="{CC8EFF70-6756-4213-A4FD-10EA43363457}" destId="{ED98C522-204D-4D7A-AF1E-07804C589403}" srcOrd="0" destOrd="0" presId="urn:microsoft.com/office/officeart/2008/layout/VerticalCurvedList"/>
    <dgm:cxn modelId="{1C8324BC-B192-467C-B030-9DC5AE661E1A}" srcId="{DC832CB0-CE24-46CA-9A21-2D0CE14EB866}" destId="{CB350B14-C79B-4693-8880-F197B7B84050}" srcOrd="1" destOrd="0" parTransId="{8C7D42BF-BCBF-4630-8B8F-C598AF3DBFD5}" sibTransId="{9A269283-3E42-4DC0-89B7-5176BCEEC7D1}"/>
    <dgm:cxn modelId="{C70F2A38-C614-4F7C-82B9-95D3A7017BFF}" type="presOf" srcId="{281BDB80-452D-47DA-93D4-F40A28946F96}" destId="{1C82765B-3D99-4864-A51F-3925157A5871}" srcOrd="0" destOrd="0" presId="urn:microsoft.com/office/officeart/2008/layout/VerticalCurvedList"/>
    <dgm:cxn modelId="{3DC8A33E-61F8-4313-885B-9897EE7FA42C}" srcId="{DC832CB0-CE24-46CA-9A21-2D0CE14EB866}" destId="{281BDB80-452D-47DA-93D4-F40A28946F96}" srcOrd="4" destOrd="0" parTransId="{EF00DC45-B2D8-424E-83F4-91083E2B0B2C}" sibTransId="{F2111181-D427-4149-9124-D0209EC0A529}"/>
    <dgm:cxn modelId="{DF49A20D-AAE9-4B7F-A858-EB6915D70093}" type="presOf" srcId="{59A54CD6-37F8-4CC4-BB71-172352FC6371}" destId="{7644079B-6177-4B83-AE7E-0C3D8EDF2043}" srcOrd="0" destOrd="0" presId="urn:microsoft.com/office/officeart/2008/layout/VerticalCurvedList"/>
    <dgm:cxn modelId="{35EFD093-DC36-45B7-9E8A-661845CD0650}" type="presOf" srcId="{DC832CB0-CE24-46CA-9A21-2D0CE14EB866}" destId="{07FD0B6D-3D7A-44E9-98FF-E74051C9F646}" srcOrd="0" destOrd="0" presId="urn:microsoft.com/office/officeart/2008/layout/VerticalCurvedList"/>
    <dgm:cxn modelId="{8CE3E8FA-A8D5-4956-9943-0939CBA41F00}" type="presOf" srcId="{7B6DADF4-A9F1-4CA1-B237-6AD253EEA7F2}" destId="{E3188D82-6A79-4634-9535-ABA812790270}" srcOrd="0" destOrd="0" presId="urn:microsoft.com/office/officeart/2008/layout/VerticalCurvedList"/>
    <dgm:cxn modelId="{127C9C1E-C279-4F5E-A577-561FF247E223}" type="presParOf" srcId="{07FD0B6D-3D7A-44E9-98FF-E74051C9F646}" destId="{5B23722F-3237-4259-BE37-BCA71ABD1E4F}" srcOrd="0" destOrd="0" presId="urn:microsoft.com/office/officeart/2008/layout/VerticalCurvedList"/>
    <dgm:cxn modelId="{2435A123-F733-4F31-8275-3D490F1B165E}" type="presParOf" srcId="{5B23722F-3237-4259-BE37-BCA71ABD1E4F}" destId="{9FD51D96-29BC-4717-8CDD-7F3546C6892A}" srcOrd="0" destOrd="0" presId="urn:microsoft.com/office/officeart/2008/layout/VerticalCurvedList"/>
    <dgm:cxn modelId="{2314DE4B-95D3-4CAF-B835-BE2FF317F341}" type="presParOf" srcId="{9FD51D96-29BC-4717-8CDD-7F3546C6892A}" destId="{C01BB141-4B4E-46AA-8BFC-F4C400387B22}" srcOrd="0" destOrd="0" presId="urn:microsoft.com/office/officeart/2008/layout/VerticalCurvedList"/>
    <dgm:cxn modelId="{1E39E5E9-50C2-47DF-9E76-F775AD00F32C}" type="presParOf" srcId="{9FD51D96-29BC-4717-8CDD-7F3546C6892A}" destId="{E3188D82-6A79-4634-9535-ABA812790270}" srcOrd="1" destOrd="0" presId="urn:microsoft.com/office/officeart/2008/layout/VerticalCurvedList"/>
    <dgm:cxn modelId="{FD88917B-A056-4929-92EE-715CFF8D04FB}" type="presParOf" srcId="{9FD51D96-29BC-4717-8CDD-7F3546C6892A}" destId="{EA9FBF34-E518-45C6-AA75-F5866DF32818}" srcOrd="2" destOrd="0" presId="urn:microsoft.com/office/officeart/2008/layout/VerticalCurvedList"/>
    <dgm:cxn modelId="{ED0BDCE0-177E-4350-B520-A30E7944F69A}" type="presParOf" srcId="{9FD51D96-29BC-4717-8CDD-7F3546C6892A}" destId="{0BA6BE77-24A2-4D9F-97FC-881361410C8D}" srcOrd="3" destOrd="0" presId="urn:microsoft.com/office/officeart/2008/layout/VerticalCurvedList"/>
    <dgm:cxn modelId="{B9E09CA3-E53C-477B-85CD-49265ED7A416}" type="presParOf" srcId="{5B23722F-3237-4259-BE37-BCA71ABD1E4F}" destId="{AB6151D8-900E-41DA-AF6E-D7B35CC382BA}" srcOrd="1" destOrd="0" presId="urn:microsoft.com/office/officeart/2008/layout/VerticalCurvedList"/>
    <dgm:cxn modelId="{8CFA7208-E3A9-48E5-AC0C-730FD08CAA1D}" type="presParOf" srcId="{5B23722F-3237-4259-BE37-BCA71ABD1E4F}" destId="{3171A63B-835A-4AAC-A651-8434A3062DA8}" srcOrd="2" destOrd="0" presId="urn:microsoft.com/office/officeart/2008/layout/VerticalCurvedList"/>
    <dgm:cxn modelId="{E59D199A-1396-4CA3-98BB-2444B3ADBFA5}" type="presParOf" srcId="{3171A63B-835A-4AAC-A651-8434A3062DA8}" destId="{5FE84A8B-FA78-4B96-86BB-758637E4E251}" srcOrd="0" destOrd="0" presId="urn:microsoft.com/office/officeart/2008/layout/VerticalCurvedList"/>
    <dgm:cxn modelId="{2062829D-9B60-47B4-B02E-BC101AC1146D}" type="presParOf" srcId="{5B23722F-3237-4259-BE37-BCA71ABD1E4F}" destId="{4C049324-E0C4-4B7A-BF45-09E6E7EA5991}" srcOrd="3" destOrd="0" presId="urn:microsoft.com/office/officeart/2008/layout/VerticalCurvedList"/>
    <dgm:cxn modelId="{A3E42261-20FD-46EC-9324-41272E2D14D2}" type="presParOf" srcId="{5B23722F-3237-4259-BE37-BCA71ABD1E4F}" destId="{B63FB114-0098-43BB-897B-5A52C867A4BE}" srcOrd="4" destOrd="0" presId="urn:microsoft.com/office/officeart/2008/layout/VerticalCurvedList"/>
    <dgm:cxn modelId="{4421B3A7-FE22-4E16-99CF-C0090A2C6245}" type="presParOf" srcId="{B63FB114-0098-43BB-897B-5A52C867A4BE}" destId="{3C6BDAA0-1D35-4E7B-BB5A-6C76C4E49DAE}" srcOrd="0" destOrd="0" presId="urn:microsoft.com/office/officeart/2008/layout/VerticalCurvedList"/>
    <dgm:cxn modelId="{5BE23A18-37B0-4788-8A3F-9157D198403F}" type="presParOf" srcId="{5B23722F-3237-4259-BE37-BCA71ABD1E4F}" destId="{ED98C522-204D-4D7A-AF1E-07804C589403}" srcOrd="5" destOrd="0" presId="urn:microsoft.com/office/officeart/2008/layout/VerticalCurvedList"/>
    <dgm:cxn modelId="{B76E11A4-5647-4BE5-B0A6-69FA263511DA}" type="presParOf" srcId="{5B23722F-3237-4259-BE37-BCA71ABD1E4F}" destId="{CFB1EB45-F492-4A4F-A9A7-BE3AE4E80CC5}" srcOrd="6" destOrd="0" presId="urn:microsoft.com/office/officeart/2008/layout/VerticalCurvedList"/>
    <dgm:cxn modelId="{B547D124-A1D4-4689-A637-8C113418D75E}" type="presParOf" srcId="{CFB1EB45-F492-4A4F-A9A7-BE3AE4E80CC5}" destId="{7EC42FA1-4BB2-45F5-AAD0-56AE990D7716}" srcOrd="0" destOrd="0" presId="urn:microsoft.com/office/officeart/2008/layout/VerticalCurvedList"/>
    <dgm:cxn modelId="{7865FF23-9AB0-480C-8992-8C602E686697}" type="presParOf" srcId="{5B23722F-3237-4259-BE37-BCA71ABD1E4F}" destId="{FC2175C5-9A6B-436C-B0E2-AEFF92B93A90}" srcOrd="7" destOrd="0" presId="urn:microsoft.com/office/officeart/2008/layout/VerticalCurvedList"/>
    <dgm:cxn modelId="{FFB21DBA-9796-4E9B-B812-33299F3BBB9A}" type="presParOf" srcId="{5B23722F-3237-4259-BE37-BCA71ABD1E4F}" destId="{DD582272-BE81-4B30-B27C-502989BA4FC9}" srcOrd="8" destOrd="0" presId="urn:microsoft.com/office/officeart/2008/layout/VerticalCurvedList"/>
    <dgm:cxn modelId="{B1854A9C-6FD3-49D1-A1F8-1909DAF49228}" type="presParOf" srcId="{DD582272-BE81-4B30-B27C-502989BA4FC9}" destId="{DFE68D46-AE63-406B-94BC-7767D968A3E5}" srcOrd="0" destOrd="0" presId="urn:microsoft.com/office/officeart/2008/layout/VerticalCurvedList"/>
    <dgm:cxn modelId="{97C6F238-EAC0-4606-8F34-47DD4F99CD0F}" type="presParOf" srcId="{5B23722F-3237-4259-BE37-BCA71ABD1E4F}" destId="{1C82765B-3D99-4864-A51F-3925157A5871}" srcOrd="9" destOrd="0" presId="urn:microsoft.com/office/officeart/2008/layout/VerticalCurvedList"/>
    <dgm:cxn modelId="{4DC1BE11-663E-401C-B37B-ECEA3AEF7334}" type="presParOf" srcId="{5B23722F-3237-4259-BE37-BCA71ABD1E4F}" destId="{5BD4364A-027B-422A-A20E-4DD6F18AD0FE}" srcOrd="10" destOrd="0" presId="urn:microsoft.com/office/officeart/2008/layout/VerticalCurvedList"/>
    <dgm:cxn modelId="{3643DE6F-43D5-40D2-B2FD-0DAAE07A90EF}" type="presParOf" srcId="{5BD4364A-027B-422A-A20E-4DD6F18AD0FE}" destId="{4ABEB4D3-53A1-419A-9711-DC08749612F7}" srcOrd="0" destOrd="0" presId="urn:microsoft.com/office/officeart/2008/layout/VerticalCurvedList"/>
    <dgm:cxn modelId="{9A444854-C006-42B9-9E8A-63FF4EA275E0}" type="presParOf" srcId="{5B23722F-3237-4259-BE37-BCA71ABD1E4F}" destId="{21655EC1-DA87-46F2-ADC2-D5DF40BEAF76}" srcOrd="11" destOrd="0" presId="urn:microsoft.com/office/officeart/2008/layout/VerticalCurvedList"/>
    <dgm:cxn modelId="{1CA0C77E-1FEE-4CD7-8B68-0B768B5C8032}" type="presParOf" srcId="{5B23722F-3237-4259-BE37-BCA71ABD1E4F}" destId="{C3293413-7FB6-48D9-8AA9-4AD977064B74}" srcOrd="12" destOrd="0" presId="urn:microsoft.com/office/officeart/2008/layout/VerticalCurvedList"/>
    <dgm:cxn modelId="{A37249C3-40D9-43D8-8FD6-00FDC1619D47}" type="presParOf" srcId="{C3293413-7FB6-48D9-8AA9-4AD977064B74}" destId="{63D7B78A-B5ED-47B6-B173-5983AEC12EF1}" srcOrd="0" destOrd="0" presId="urn:microsoft.com/office/officeart/2008/layout/VerticalCurvedList"/>
    <dgm:cxn modelId="{3E4D2D19-C2AF-4CB9-B7E6-DBBFBD9241F5}" type="presParOf" srcId="{5B23722F-3237-4259-BE37-BCA71ABD1E4F}" destId="{7644079B-6177-4B83-AE7E-0C3D8EDF2043}" srcOrd="13" destOrd="0" presId="urn:microsoft.com/office/officeart/2008/layout/VerticalCurvedList"/>
    <dgm:cxn modelId="{D579398A-C91F-476E-A796-ED6BE6D06374}" type="presParOf" srcId="{5B23722F-3237-4259-BE37-BCA71ABD1E4F}" destId="{91B6AD63-6ACC-4C11-AEC9-697D0D3D3147}" srcOrd="14" destOrd="0" presId="urn:microsoft.com/office/officeart/2008/layout/VerticalCurvedList"/>
    <dgm:cxn modelId="{E59B8093-23EB-41FF-8929-C62317D720BA}" type="presParOf" srcId="{91B6AD63-6ACC-4C11-AEC9-697D0D3D3147}" destId="{06C4AB14-763C-48A5-86CA-10F9CB6264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628AB6-20FC-4878-A4E4-86738C44CBC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fr-FR"/>
        </a:p>
      </dgm:t>
    </dgm:pt>
    <dgm:pt modelId="{7670F47C-0E14-4539-A62A-E85DD80E6ACA}">
      <dgm:prSet/>
      <dgm:spPr/>
      <dgm:t>
        <a:bodyPr/>
        <a:lstStyle/>
        <a:p>
          <a:pPr rtl="0"/>
          <a:r>
            <a:rPr lang="fr-FR" baseline="0" dirty="0" smtClean="0"/>
            <a:t>Résultats</a:t>
          </a:r>
          <a:endParaRPr lang="fr-FR" dirty="0"/>
        </a:p>
      </dgm:t>
    </dgm:pt>
    <dgm:pt modelId="{B30D611D-6464-4861-BC19-ED573B0DD1E4}" type="parTrans" cxnId="{6BDCB5CC-3548-49BC-B34B-C61BB8F9B610}">
      <dgm:prSet/>
      <dgm:spPr/>
      <dgm:t>
        <a:bodyPr/>
        <a:lstStyle/>
        <a:p>
          <a:endParaRPr lang="fr-FR"/>
        </a:p>
      </dgm:t>
    </dgm:pt>
    <dgm:pt modelId="{E2D4C236-7F9D-4292-A283-961BE52C3002}" type="sibTrans" cxnId="{6BDCB5CC-3548-49BC-B34B-C61BB8F9B610}">
      <dgm:prSet/>
      <dgm:spPr/>
      <dgm:t>
        <a:bodyPr/>
        <a:lstStyle/>
        <a:p>
          <a:endParaRPr lang="fr-FR"/>
        </a:p>
      </dgm:t>
    </dgm:pt>
    <dgm:pt modelId="{10BFBA95-BA34-4CF3-BFF7-67A5D32BE218}">
      <dgm:prSet/>
      <dgm:spPr/>
      <dgm:t>
        <a:bodyPr/>
        <a:lstStyle/>
        <a:p>
          <a:pPr rtl="0"/>
          <a:r>
            <a:rPr lang="fr-FR" baseline="0" dirty="0" smtClean="0"/>
            <a:t>40 latrines déjà construites dans le cadre de la coopération</a:t>
          </a:r>
          <a:endParaRPr lang="fr-FR" dirty="0"/>
        </a:p>
      </dgm:t>
    </dgm:pt>
    <dgm:pt modelId="{235A2C74-AF15-4224-B371-5FD745DD38E8}" type="parTrans" cxnId="{883B9030-AD30-4234-B084-406F74854337}">
      <dgm:prSet/>
      <dgm:spPr/>
      <dgm:t>
        <a:bodyPr/>
        <a:lstStyle/>
        <a:p>
          <a:endParaRPr lang="fr-FR"/>
        </a:p>
      </dgm:t>
    </dgm:pt>
    <dgm:pt modelId="{5C7B1E48-3668-4AA4-A383-0A8EE790197F}" type="sibTrans" cxnId="{883B9030-AD30-4234-B084-406F74854337}">
      <dgm:prSet/>
      <dgm:spPr/>
      <dgm:t>
        <a:bodyPr/>
        <a:lstStyle/>
        <a:p>
          <a:endParaRPr lang="fr-FR"/>
        </a:p>
      </dgm:t>
    </dgm:pt>
    <dgm:pt modelId="{FCD95B7D-1B09-4337-8427-E7131866812D}">
      <dgm:prSet/>
      <dgm:spPr/>
      <dgm:t>
        <a:bodyPr/>
        <a:lstStyle/>
        <a:p>
          <a:pPr rtl="0"/>
          <a:r>
            <a:rPr lang="fr-FR" baseline="0" dirty="0" smtClean="0"/>
            <a:t>100 Latrines construites par Caritas</a:t>
          </a:r>
          <a:endParaRPr lang="fr-FR" dirty="0"/>
        </a:p>
      </dgm:t>
    </dgm:pt>
    <dgm:pt modelId="{EA86B6EC-9628-4FA5-B98C-9616F0509C45}" type="parTrans" cxnId="{7FC5B0A4-A76C-49E8-BB0E-3E1489FC2D46}">
      <dgm:prSet/>
      <dgm:spPr/>
      <dgm:t>
        <a:bodyPr/>
        <a:lstStyle/>
        <a:p>
          <a:endParaRPr lang="fr-FR"/>
        </a:p>
      </dgm:t>
    </dgm:pt>
    <dgm:pt modelId="{CC820AD1-0F41-49C0-A72E-7846B04229EF}" type="sibTrans" cxnId="{7FC5B0A4-A76C-49E8-BB0E-3E1489FC2D46}">
      <dgm:prSet/>
      <dgm:spPr/>
      <dgm:t>
        <a:bodyPr/>
        <a:lstStyle/>
        <a:p>
          <a:endParaRPr lang="fr-FR"/>
        </a:p>
      </dgm:t>
    </dgm:pt>
    <dgm:pt modelId="{50C34E22-ED14-4E37-A5BB-968C7F480DFA}">
      <dgm:prSet/>
      <dgm:spPr/>
      <dgm:t>
        <a:bodyPr/>
        <a:lstStyle/>
        <a:p>
          <a:pPr rtl="0"/>
          <a:r>
            <a:rPr lang="fr-FR" baseline="0" dirty="0" smtClean="0"/>
            <a:t>Appropriation des outils </a:t>
          </a:r>
          <a:endParaRPr lang="fr-FR" dirty="0"/>
        </a:p>
      </dgm:t>
    </dgm:pt>
    <dgm:pt modelId="{4035B454-8493-44FE-B898-DD028022A9F8}" type="parTrans" cxnId="{C947D56A-BDF9-4D0A-AC19-426C4451E4B0}">
      <dgm:prSet/>
      <dgm:spPr/>
      <dgm:t>
        <a:bodyPr/>
        <a:lstStyle/>
        <a:p>
          <a:endParaRPr lang="fr-FR"/>
        </a:p>
      </dgm:t>
    </dgm:pt>
    <dgm:pt modelId="{ABF3CD17-1C05-4976-9529-60C383C00DDD}" type="sibTrans" cxnId="{C947D56A-BDF9-4D0A-AC19-426C4451E4B0}">
      <dgm:prSet/>
      <dgm:spPr/>
      <dgm:t>
        <a:bodyPr/>
        <a:lstStyle/>
        <a:p>
          <a:endParaRPr lang="fr-FR"/>
        </a:p>
      </dgm:t>
    </dgm:pt>
    <dgm:pt modelId="{914B44E6-3A07-45AE-A1B6-49F2E4EF82BE}">
      <dgm:prSet/>
      <dgm:spPr/>
      <dgm:t>
        <a:bodyPr/>
        <a:lstStyle/>
        <a:p>
          <a:pPr rtl="0"/>
          <a:r>
            <a:rPr lang="fr-FR" baseline="0" dirty="0" smtClean="0"/>
            <a:t>Perspectives</a:t>
          </a:r>
          <a:endParaRPr lang="fr-FR" dirty="0"/>
        </a:p>
      </dgm:t>
    </dgm:pt>
    <dgm:pt modelId="{B30E92A4-C96A-4282-9A6E-D98D131C530B}" type="parTrans" cxnId="{053844C8-4E28-415C-8D23-76014AD8D723}">
      <dgm:prSet/>
      <dgm:spPr/>
      <dgm:t>
        <a:bodyPr/>
        <a:lstStyle/>
        <a:p>
          <a:endParaRPr lang="fr-FR"/>
        </a:p>
      </dgm:t>
    </dgm:pt>
    <dgm:pt modelId="{420DA0EC-5B27-4009-AAE9-C5D62886DC14}" type="sibTrans" cxnId="{053844C8-4E28-415C-8D23-76014AD8D723}">
      <dgm:prSet/>
      <dgm:spPr/>
      <dgm:t>
        <a:bodyPr/>
        <a:lstStyle/>
        <a:p>
          <a:endParaRPr lang="fr-FR"/>
        </a:p>
      </dgm:t>
    </dgm:pt>
    <dgm:pt modelId="{BB758A69-F975-4265-A935-7D50A6428F3A}">
      <dgm:prSet/>
      <dgm:spPr/>
      <dgm:t>
        <a:bodyPr/>
        <a:lstStyle/>
        <a:p>
          <a:pPr rtl="0"/>
          <a:r>
            <a:rPr lang="fr-FR" baseline="0" dirty="0" smtClean="0"/>
            <a:t>Terminer la construction sur les 2 villages test</a:t>
          </a:r>
          <a:endParaRPr lang="fr-FR" dirty="0"/>
        </a:p>
      </dgm:t>
    </dgm:pt>
    <dgm:pt modelId="{FC9CE533-8D7E-450F-A411-F71F2B3F9FD3}" type="parTrans" cxnId="{78C771C5-736B-4D2B-AADF-A4F36687A646}">
      <dgm:prSet/>
      <dgm:spPr/>
      <dgm:t>
        <a:bodyPr/>
        <a:lstStyle/>
        <a:p>
          <a:endParaRPr lang="fr-FR"/>
        </a:p>
      </dgm:t>
    </dgm:pt>
    <dgm:pt modelId="{0B3FCCEC-E27B-48F6-81F2-4BC598405497}" type="sibTrans" cxnId="{78C771C5-736B-4D2B-AADF-A4F36687A646}">
      <dgm:prSet/>
      <dgm:spPr/>
      <dgm:t>
        <a:bodyPr/>
        <a:lstStyle/>
        <a:p>
          <a:endParaRPr lang="fr-FR"/>
        </a:p>
      </dgm:t>
    </dgm:pt>
    <dgm:pt modelId="{D985E0E3-1A40-41E5-8F83-B5EB200442FF}">
      <dgm:prSet/>
      <dgm:spPr/>
      <dgm:t>
        <a:bodyPr/>
        <a:lstStyle/>
        <a:p>
          <a:pPr rtl="0"/>
          <a:r>
            <a:rPr lang="fr-FR" baseline="0" smtClean="0"/>
            <a:t>Remontée des outils à destination des postes de santé</a:t>
          </a:r>
          <a:endParaRPr lang="fr-FR"/>
        </a:p>
      </dgm:t>
    </dgm:pt>
    <dgm:pt modelId="{2649A57D-4C49-49BB-8B3E-15641E69FB7C}" type="parTrans" cxnId="{37687021-50DA-45B7-9478-471C511FEE60}">
      <dgm:prSet/>
      <dgm:spPr/>
      <dgm:t>
        <a:bodyPr/>
        <a:lstStyle/>
        <a:p>
          <a:endParaRPr lang="fr-FR"/>
        </a:p>
      </dgm:t>
    </dgm:pt>
    <dgm:pt modelId="{59F123D9-DE08-4EF8-894C-68577E774109}" type="sibTrans" cxnId="{37687021-50DA-45B7-9478-471C511FEE60}">
      <dgm:prSet/>
      <dgm:spPr/>
      <dgm:t>
        <a:bodyPr/>
        <a:lstStyle/>
        <a:p>
          <a:endParaRPr lang="fr-FR"/>
        </a:p>
      </dgm:t>
    </dgm:pt>
    <dgm:pt modelId="{5932A66B-CA33-477C-BBD6-5905D427D7B3}">
      <dgm:prSet/>
      <dgm:spPr/>
      <dgm:t>
        <a:bodyPr/>
        <a:lstStyle/>
        <a:p>
          <a:pPr rtl="0"/>
          <a:r>
            <a:rPr lang="fr-FR" baseline="0" dirty="0" smtClean="0"/>
            <a:t>Étendre le projet au autres villages de la commune</a:t>
          </a:r>
          <a:endParaRPr lang="fr-FR" dirty="0"/>
        </a:p>
      </dgm:t>
    </dgm:pt>
    <dgm:pt modelId="{697510EF-39BC-40BE-878B-A5FD99191E38}" type="parTrans" cxnId="{FE97C2C6-B216-47D1-9AD5-376DB6C410F1}">
      <dgm:prSet/>
      <dgm:spPr/>
      <dgm:t>
        <a:bodyPr/>
        <a:lstStyle/>
        <a:p>
          <a:endParaRPr lang="fr-FR"/>
        </a:p>
      </dgm:t>
    </dgm:pt>
    <dgm:pt modelId="{C3632247-D22E-4623-9FEF-9D438E373039}" type="sibTrans" cxnId="{FE97C2C6-B216-47D1-9AD5-376DB6C410F1}">
      <dgm:prSet/>
      <dgm:spPr/>
      <dgm:t>
        <a:bodyPr/>
        <a:lstStyle/>
        <a:p>
          <a:endParaRPr lang="fr-FR"/>
        </a:p>
      </dgm:t>
    </dgm:pt>
    <dgm:pt modelId="{0177ADD0-0C24-4CA7-97C5-ECAC8B51AF0F}" type="pres">
      <dgm:prSet presAssocID="{25628AB6-20FC-4878-A4E4-86738C44CB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A362FF5-6E0A-432C-A4CD-EF5BEE4C915F}" type="pres">
      <dgm:prSet presAssocID="{7670F47C-0E14-4539-A62A-E85DD80E6ACA}" presName="root" presStyleCnt="0"/>
      <dgm:spPr/>
    </dgm:pt>
    <dgm:pt modelId="{B676E7AF-586B-4250-9018-153D0ED14A8F}" type="pres">
      <dgm:prSet presAssocID="{7670F47C-0E14-4539-A62A-E85DD80E6ACA}" presName="rootComposite" presStyleCnt="0"/>
      <dgm:spPr/>
    </dgm:pt>
    <dgm:pt modelId="{89578011-4E1D-45D1-9215-37E94BA3137B}" type="pres">
      <dgm:prSet presAssocID="{7670F47C-0E14-4539-A62A-E85DD80E6ACA}" presName="rootText" presStyleLbl="node1" presStyleIdx="0" presStyleCnt="2" custLinFactNeighborX="-27415" custLinFactNeighborY="1482"/>
      <dgm:spPr/>
      <dgm:t>
        <a:bodyPr/>
        <a:lstStyle/>
        <a:p>
          <a:endParaRPr lang="fr-FR"/>
        </a:p>
      </dgm:t>
    </dgm:pt>
    <dgm:pt modelId="{41578DAE-4C3C-4127-ACDE-B3A51F15B2DD}" type="pres">
      <dgm:prSet presAssocID="{7670F47C-0E14-4539-A62A-E85DD80E6ACA}" presName="rootConnector" presStyleLbl="node1" presStyleIdx="0" presStyleCnt="2"/>
      <dgm:spPr/>
      <dgm:t>
        <a:bodyPr/>
        <a:lstStyle/>
        <a:p>
          <a:endParaRPr lang="fr-FR"/>
        </a:p>
      </dgm:t>
    </dgm:pt>
    <dgm:pt modelId="{EBBBBD5B-81FF-41E7-85AF-54A69F2A9B6D}" type="pres">
      <dgm:prSet presAssocID="{7670F47C-0E14-4539-A62A-E85DD80E6ACA}" presName="childShape" presStyleCnt="0"/>
      <dgm:spPr/>
    </dgm:pt>
    <dgm:pt modelId="{FB537762-2DD3-4051-844C-A808214475F8}" type="pres">
      <dgm:prSet presAssocID="{235A2C74-AF15-4224-B371-5FD745DD38E8}" presName="Name13" presStyleLbl="parChTrans1D2" presStyleIdx="0" presStyleCnt="6"/>
      <dgm:spPr/>
      <dgm:t>
        <a:bodyPr/>
        <a:lstStyle/>
        <a:p>
          <a:endParaRPr lang="fr-FR"/>
        </a:p>
      </dgm:t>
    </dgm:pt>
    <dgm:pt modelId="{8E2AF3C8-B58A-49CC-AD19-B32FA66606A5}" type="pres">
      <dgm:prSet presAssocID="{10BFBA95-BA34-4CF3-BFF7-67A5D32BE218}" presName="childText" presStyleLbl="bgAcc1" presStyleIdx="0" presStyleCnt="6" custScaleX="189161" custLinFactNeighborX="-34268" custLinFactNeighborY="14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4ED5DF-6797-4878-8579-D7FCA1962C47}" type="pres">
      <dgm:prSet presAssocID="{EA86B6EC-9628-4FA5-B98C-9616F0509C45}" presName="Name13" presStyleLbl="parChTrans1D2" presStyleIdx="1" presStyleCnt="6"/>
      <dgm:spPr/>
      <dgm:t>
        <a:bodyPr/>
        <a:lstStyle/>
        <a:p>
          <a:endParaRPr lang="fr-FR"/>
        </a:p>
      </dgm:t>
    </dgm:pt>
    <dgm:pt modelId="{9EF3BCCA-6FDC-4CC8-B45A-5DE289B467DA}" type="pres">
      <dgm:prSet presAssocID="{FCD95B7D-1B09-4337-8427-E7131866812D}" presName="childText" presStyleLbl="bgAcc1" presStyleIdx="1" presStyleCnt="6" custScaleX="185946" custLinFactNeighborX="-34268" custLinFactNeighborY="14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F4193F-C17C-4DB3-A370-C38FE71F4B38}" type="pres">
      <dgm:prSet presAssocID="{4035B454-8493-44FE-B898-DD028022A9F8}" presName="Name13" presStyleLbl="parChTrans1D2" presStyleIdx="2" presStyleCnt="6"/>
      <dgm:spPr/>
      <dgm:t>
        <a:bodyPr/>
        <a:lstStyle/>
        <a:p>
          <a:endParaRPr lang="fr-FR"/>
        </a:p>
      </dgm:t>
    </dgm:pt>
    <dgm:pt modelId="{2DB6B705-E619-48F5-9620-3B2AD3BBBD98}" type="pres">
      <dgm:prSet presAssocID="{50C34E22-ED14-4E37-A5BB-968C7F480DFA}" presName="childText" presStyleLbl="bgAcc1" presStyleIdx="2" presStyleCnt="6" custScaleX="182242" custLinFactNeighborX="-34268" custLinFactNeighborY="14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5029DF-C1E5-4613-B5C7-FF2AE3A94BC9}" type="pres">
      <dgm:prSet presAssocID="{914B44E6-3A07-45AE-A1B6-49F2E4EF82BE}" presName="root" presStyleCnt="0"/>
      <dgm:spPr/>
    </dgm:pt>
    <dgm:pt modelId="{0A6B8D79-3B21-436C-8630-EBCEE066DEEF}" type="pres">
      <dgm:prSet presAssocID="{914B44E6-3A07-45AE-A1B6-49F2E4EF82BE}" presName="rootComposite" presStyleCnt="0"/>
      <dgm:spPr/>
    </dgm:pt>
    <dgm:pt modelId="{3F7F1437-E5CE-4B2A-A250-9E9910E8C5B7}" type="pres">
      <dgm:prSet presAssocID="{914B44E6-3A07-45AE-A1B6-49F2E4EF82BE}" presName="rootText" presStyleLbl="node1" presStyleIdx="1" presStyleCnt="2" custLinFactNeighborX="34824" custLinFactNeighborY="-4446"/>
      <dgm:spPr/>
      <dgm:t>
        <a:bodyPr/>
        <a:lstStyle/>
        <a:p>
          <a:endParaRPr lang="fr-FR"/>
        </a:p>
      </dgm:t>
    </dgm:pt>
    <dgm:pt modelId="{565DA946-5E49-4F98-B769-3332ACEE778E}" type="pres">
      <dgm:prSet presAssocID="{914B44E6-3A07-45AE-A1B6-49F2E4EF82BE}" presName="rootConnector" presStyleLbl="node1" presStyleIdx="1" presStyleCnt="2"/>
      <dgm:spPr/>
      <dgm:t>
        <a:bodyPr/>
        <a:lstStyle/>
        <a:p>
          <a:endParaRPr lang="fr-FR"/>
        </a:p>
      </dgm:t>
    </dgm:pt>
    <dgm:pt modelId="{99579A11-3AD0-44CE-B8F6-2A3BFB1DF3FD}" type="pres">
      <dgm:prSet presAssocID="{914B44E6-3A07-45AE-A1B6-49F2E4EF82BE}" presName="childShape" presStyleCnt="0"/>
      <dgm:spPr/>
    </dgm:pt>
    <dgm:pt modelId="{35D40C32-1C40-4D87-97A6-A181787639C0}" type="pres">
      <dgm:prSet presAssocID="{FC9CE533-8D7E-450F-A411-F71F2B3F9FD3}" presName="Name13" presStyleLbl="parChTrans1D2" presStyleIdx="3" presStyleCnt="6"/>
      <dgm:spPr/>
      <dgm:t>
        <a:bodyPr/>
        <a:lstStyle/>
        <a:p>
          <a:endParaRPr lang="fr-FR"/>
        </a:p>
      </dgm:t>
    </dgm:pt>
    <dgm:pt modelId="{8283EC68-C736-4760-9E1D-FBDFE8772F98}" type="pres">
      <dgm:prSet presAssocID="{BB758A69-F975-4265-A935-7D50A6428F3A}" presName="childText" presStyleLbl="bgAcc1" presStyleIdx="3" presStyleCnt="6" custScaleX="204755" custLinFactNeighborX="43530" custLinFactNeighborY="-44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D7FF14-F5F6-472D-B027-407363E561DE}" type="pres">
      <dgm:prSet presAssocID="{2649A57D-4C49-49BB-8B3E-15641E69FB7C}" presName="Name13" presStyleLbl="parChTrans1D2" presStyleIdx="4" presStyleCnt="6"/>
      <dgm:spPr/>
      <dgm:t>
        <a:bodyPr/>
        <a:lstStyle/>
        <a:p>
          <a:endParaRPr lang="fr-FR"/>
        </a:p>
      </dgm:t>
    </dgm:pt>
    <dgm:pt modelId="{9EA25804-A5FB-4D21-9D7F-AABF75EB51E1}" type="pres">
      <dgm:prSet presAssocID="{D985E0E3-1A40-41E5-8F83-B5EB200442FF}" presName="childText" presStyleLbl="bgAcc1" presStyleIdx="4" presStyleCnt="6" custScaleX="204754" custLinFactNeighborX="43530" custLinFactNeighborY="-44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56BD46-67CC-45C9-8129-2442C8D559C8}" type="pres">
      <dgm:prSet presAssocID="{697510EF-39BC-40BE-878B-A5FD99191E38}" presName="Name13" presStyleLbl="parChTrans1D2" presStyleIdx="5" presStyleCnt="6"/>
      <dgm:spPr/>
      <dgm:t>
        <a:bodyPr/>
        <a:lstStyle/>
        <a:p>
          <a:endParaRPr lang="fr-FR"/>
        </a:p>
      </dgm:t>
    </dgm:pt>
    <dgm:pt modelId="{9EDB6FBA-B14E-473E-A13B-F312B79D3CAF}" type="pres">
      <dgm:prSet presAssocID="{5932A66B-CA33-477C-BBD6-5905D427D7B3}" presName="childText" presStyleLbl="bgAcc1" presStyleIdx="5" presStyleCnt="6" custScaleX="206607" custLinFactNeighborX="43530" custLinFactNeighborY="-44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535B1D-BE8C-482E-947C-49C2FFCE600F}" type="presOf" srcId="{50C34E22-ED14-4E37-A5BB-968C7F480DFA}" destId="{2DB6B705-E619-48F5-9620-3B2AD3BBBD98}" srcOrd="0" destOrd="0" presId="urn:microsoft.com/office/officeart/2005/8/layout/hierarchy3"/>
    <dgm:cxn modelId="{053844C8-4E28-415C-8D23-76014AD8D723}" srcId="{25628AB6-20FC-4878-A4E4-86738C44CBCA}" destId="{914B44E6-3A07-45AE-A1B6-49F2E4EF82BE}" srcOrd="1" destOrd="0" parTransId="{B30E92A4-C96A-4282-9A6E-D98D131C530B}" sibTransId="{420DA0EC-5B27-4009-AAE9-C5D62886DC14}"/>
    <dgm:cxn modelId="{B5379889-2831-4997-BBAA-E700408F7AAD}" type="presOf" srcId="{FC9CE533-8D7E-450F-A411-F71F2B3F9FD3}" destId="{35D40C32-1C40-4D87-97A6-A181787639C0}" srcOrd="0" destOrd="0" presId="urn:microsoft.com/office/officeart/2005/8/layout/hierarchy3"/>
    <dgm:cxn modelId="{6A5CFC7E-B39F-470A-977C-7BFCAC951F61}" type="presOf" srcId="{914B44E6-3A07-45AE-A1B6-49F2E4EF82BE}" destId="{3F7F1437-E5CE-4B2A-A250-9E9910E8C5B7}" srcOrd="0" destOrd="0" presId="urn:microsoft.com/office/officeart/2005/8/layout/hierarchy3"/>
    <dgm:cxn modelId="{C3E774B6-4FCF-443D-B018-15585848DF68}" type="presOf" srcId="{EA86B6EC-9628-4FA5-B98C-9616F0509C45}" destId="{804ED5DF-6797-4878-8579-D7FCA1962C47}" srcOrd="0" destOrd="0" presId="urn:microsoft.com/office/officeart/2005/8/layout/hierarchy3"/>
    <dgm:cxn modelId="{6BAB8CE9-8270-4415-9B9C-3E0E3D06C8C4}" type="presOf" srcId="{4035B454-8493-44FE-B898-DD028022A9F8}" destId="{88F4193F-C17C-4DB3-A370-C38FE71F4B38}" srcOrd="0" destOrd="0" presId="urn:microsoft.com/office/officeart/2005/8/layout/hierarchy3"/>
    <dgm:cxn modelId="{37687021-50DA-45B7-9478-471C511FEE60}" srcId="{914B44E6-3A07-45AE-A1B6-49F2E4EF82BE}" destId="{D985E0E3-1A40-41E5-8F83-B5EB200442FF}" srcOrd="1" destOrd="0" parTransId="{2649A57D-4C49-49BB-8B3E-15641E69FB7C}" sibTransId="{59F123D9-DE08-4EF8-894C-68577E774109}"/>
    <dgm:cxn modelId="{AF2F2DD0-E5B0-414A-A1C0-236E86210681}" type="presOf" srcId="{2649A57D-4C49-49BB-8B3E-15641E69FB7C}" destId="{CDD7FF14-F5F6-472D-B027-407363E561DE}" srcOrd="0" destOrd="0" presId="urn:microsoft.com/office/officeart/2005/8/layout/hierarchy3"/>
    <dgm:cxn modelId="{F1D08119-BCC7-4B84-B20F-12BA87B2ADA2}" type="presOf" srcId="{235A2C74-AF15-4224-B371-5FD745DD38E8}" destId="{FB537762-2DD3-4051-844C-A808214475F8}" srcOrd="0" destOrd="0" presId="urn:microsoft.com/office/officeart/2005/8/layout/hierarchy3"/>
    <dgm:cxn modelId="{883B9030-AD30-4234-B084-406F74854337}" srcId="{7670F47C-0E14-4539-A62A-E85DD80E6ACA}" destId="{10BFBA95-BA34-4CF3-BFF7-67A5D32BE218}" srcOrd="0" destOrd="0" parTransId="{235A2C74-AF15-4224-B371-5FD745DD38E8}" sibTransId="{5C7B1E48-3668-4AA4-A383-0A8EE790197F}"/>
    <dgm:cxn modelId="{E363F46A-782B-4B11-BCF5-60D0D0DB6545}" type="presOf" srcId="{BB758A69-F975-4265-A935-7D50A6428F3A}" destId="{8283EC68-C736-4760-9E1D-FBDFE8772F98}" srcOrd="0" destOrd="0" presId="urn:microsoft.com/office/officeart/2005/8/layout/hierarchy3"/>
    <dgm:cxn modelId="{7FC5B0A4-A76C-49E8-BB0E-3E1489FC2D46}" srcId="{7670F47C-0E14-4539-A62A-E85DD80E6ACA}" destId="{FCD95B7D-1B09-4337-8427-E7131866812D}" srcOrd="1" destOrd="0" parTransId="{EA86B6EC-9628-4FA5-B98C-9616F0509C45}" sibTransId="{CC820AD1-0F41-49C0-A72E-7846B04229EF}"/>
    <dgm:cxn modelId="{4854F9E5-8D23-4437-A721-4FF435152A05}" type="presOf" srcId="{7670F47C-0E14-4539-A62A-E85DD80E6ACA}" destId="{41578DAE-4C3C-4127-ACDE-B3A51F15B2DD}" srcOrd="1" destOrd="0" presId="urn:microsoft.com/office/officeart/2005/8/layout/hierarchy3"/>
    <dgm:cxn modelId="{F2F5CBF3-A041-4B9D-B93E-1BFD04DD092E}" type="presOf" srcId="{914B44E6-3A07-45AE-A1B6-49F2E4EF82BE}" destId="{565DA946-5E49-4F98-B769-3332ACEE778E}" srcOrd="1" destOrd="0" presId="urn:microsoft.com/office/officeart/2005/8/layout/hierarchy3"/>
    <dgm:cxn modelId="{FE97C2C6-B216-47D1-9AD5-376DB6C410F1}" srcId="{914B44E6-3A07-45AE-A1B6-49F2E4EF82BE}" destId="{5932A66B-CA33-477C-BBD6-5905D427D7B3}" srcOrd="2" destOrd="0" parTransId="{697510EF-39BC-40BE-878B-A5FD99191E38}" sibTransId="{C3632247-D22E-4623-9FEF-9D438E373039}"/>
    <dgm:cxn modelId="{144B9614-B115-47F1-881A-FECBC375041B}" type="presOf" srcId="{697510EF-39BC-40BE-878B-A5FD99191E38}" destId="{4656BD46-67CC-45C9-8129-2442C8D559C8}" srcOrd="0" destOrd="0" presId="urn:microsoft.com/office/officeart/2005/8/layout/hierarchy3"/>
    <dgm:cxn modelId="{8CA277E5-8FF2-417A-B5B8-426FE2CC2163}" type="presOf" srcId="{7670F47C-0E14-4539-A62A-E85DD80E6ACA}" destId="{89578011-4E1D-45D1-9215-37E94BA3137B}" srcOrd="0" destOrd="0" presId="urn:microsoft.com/office/officeart/2005/8/layout/hierarchy3"/>
    <dgm:cxn modelId="{C947D56A-BDF9-4D0A-AC19-426C4451E4B0}" srcId="{7670F47C-0E14-4539-A62A-E85DD80E6ACA}" destId="{50C34E22-ED14-4E37-A5BB-968C7F480DFA}" srcOrd="2" destOrd="0" parTransId="{4035B454-8493-44FE-B898-DD028022A9F8}" sibTransId="{ABF3CD17-1C05-4976-9529-60C383C00DDD}"/>
    <dgm:cxn modelId="{6A01E289-C0E9-4347-B1D0-48D2FD9084B3}" type="presOf" srcId="{FCD95B7D-1B09-4337-8427-E7131866812D}" destId="{9EF3BCCA-6FDC-4CC8-B45A-5DE289B467DA}" srcOrd="0" destOrd="0" presId="urn:microsoft.com/office/officeart/2005/8/layout/hierarchy3"/>
    <dgm:cxn modelId="{98101F56-3D28-4678-9F87-6AB6AF2A8833}" type="presOf" srcId="{5932A66B-CA33-477C-BBD6-5905D427D7B3}" destId="{9EDB6FBA-B14E-473E-A13B-F312B79D3CAF}" srcOrd="0" destOrd="0" presId="urn:microsoft.com/office/officeart/2005/8/layout/hierarchy3"/>
    <dgm:cxn modelId="{3B048382-78C9-40B9-B849-16EDAC317283}" type="presOf" srcId="{D985E0E3-1A40-41E5-8F83-B5EB200442FF}" destId="{9EA25804-A5FB-4D21-9D7F-AABF75EB51E1}" srcOrd="0" destOrd="0" presId="urn:microsoft.com/office/officeart/2005/8/layout/hierarchy3"/>
    <dgm:cxn modelId="{31A3F083-2AA9-46EF-A38C-2CE95DC02765}" type="presOf" srcId="{25628AB6-20FC-4878-A4E4-86738C44CBCA}" destId="{0177ADD0-0C24-4CA7-97C5-ECAC8B51AF0F}" srcOrd="0" destOrd="0" presId="urn:microsoft.com/office/officeart/2005/8/layout/hierarchy3"/>
    <dgm:cxn modelId="{6BDCB5CC-3548-49BC-B34B-C61BB8F9B610}" srcId="{25628AB6-20FC-4878-A4E4-86738C44CBCA}" destId="{7670F47C-0E14-4539-A62A-E85DD80E6ACA}" srcOrd="0" destOrd="0" parTransId="{B30D611D-6464-4861-BC19-ED573B0DD1E4}" sibTransId="{E2D4C236-7F9D-4292-A283-961BE52C3002}"/>
    <dgm:cxn modelId="{91EB185E-A00D-4725-A6B4-10232B75CEDE}" type="presOf" srcId="{10BFBA95-BA34-4CF3-BFF7-67A5D32BE218}" destId="{8E2AF3C8-B58A-49CC-AD19-B32FA66606A5}" srcOrd="0" destOrd="0" presId="urn:microsoft.com/office/officeart/2005/8/layout/hierarchy3"/>
    <dgm:cxn modelId="{78C771C5-736B-4D2B-AADF-A4F36687A646}" srcId="{914B44E6-3A07-45AE-A1B6-49F2E4EF82BE}" destId="{BB758A69-F975-4265-A935-7D50A6428F3A}" srcOrd="0" destOrd="0" parTransId="{FC9CE533-8D7E-450F-A411-F71F2B3F9FD3}" sibTransId="{0B3FCCEC-E27B-48F6-81F2-4BC598405497}"/>
    <dgm:cxn modelId="{3C618BEF-4D47-4607-A6E0-5CCFD15B748F}" type="presParOf" srcId="{0177ADD0-0C24-4CA7-97C5-ECAC8B51AF0F}" destId="{BA362FF5-6E0A-432C-A4CD-EF5BEE4C915F}" srcOrd="0" destOrd="0" presId="urn:microsoft.com/office/officeart/2005/8/layout/hierarchy3"/>
    <dgm:cxn modelId="{2EB41364-BE94-4ECD-B8B4-9E69DB16C39F}" type="presParOf" srcId="{BA362FF5-6E0A-432C-A4CD-EF5BEE4C915F}" destId="{B676E7AF-586B-4250-9018-153D0ED14A8F}" srcOrd="0" destOrd="0" presId="urn:microsoft.com/office/officeart/2005/8/layout/hierarchy3"/>
    <dgm:cxn modelId="{D9529A21-D0B4-41D8-864D-8DA194180820}" type="presParOf" srcId="{B676E7AF-586B-4250-9018-153D0ED14A8F}" destId="{89578011-4E1D-45D1-9215-37E94BA3137B}" srcOrd="0" destOrd="0" presId="urn:microsoft.com/office/officeart/2005/8/layout/hierarchy3"/>
    <dgm:cxn modelId="{305DDEF0-A5C3-40C9-8B15-8F94F64573D3}" type="presParOf" srcId="{B676E7AF-586B-4250-9018-153D0ED14A8F}" destId="{41578DAE-4C3C-4127-ACDE-B3A51F15B2DD}" srcOrd="1" destOrd="0" presId="urn:microsoft.com/office/officeart/2005/8/layout/hierarchy3"/>
    <dgm:cxn modelId="{EBE4C35E-947B-465D-B31C-A1DF0532AF0C}" type="presParOf" srcId="{BA362FF5-6E0A-432C-A4CD-EF5BEE4C915F}" destId="{EBBBBD5B-81FF-41E7-85AF-54A69F2A9B6D}" srcOrd="1" destOrd="0" presId="urn:microsoft.com/office/officeart/2005/8/layout/hierarchy3"/>
    <dgm:cxn modelId="{E5367FCF-DE44-4C61-9F46-882AAD8FB073}" type="presParOf" srcId="{EBBBBD5B-81FF-41E7-85AF-54A69F2A9B6D}" destId="{FB537762-2DD3-4051-844C-A808214475F8}" srcOrd="0" destOrd="0" presId="urn:microsoft.com/office/officeart/2005/8/layout/hierarchy3"/>
    <dgm:cxn modelId="{A7702B6A-54AF-46E7-92D1-02BF1FADB3A5}" type="presParOf" srcId="{EBBBBD5B-81FF-41E7-85AF-54A69F2A9B6D}" destId="{8E2AF3C8-B58A-49CC-AD19-B32FA66606A5}" srcOrd="1" destOrd="0" presId="urn:microsoft.com/office/officeart/2005/8/layout/hierarchy3"/>
    <dgm:cxn modelId="{695D7165-3220-4253-A4EF-226B8C98F67E}" type="presParOf" srcId="{EBBBBD5B-81FF-41E7-85AF-54A69F2A9B6D}" destId="{804ED5DF-6797-4878-8579-D7FCA1962C47}" srcOrd="2" destOrd="0" presId="urn:microsoft.com/office/officeart/2005/8/layout/hierarchy3"/>
    <dgm:cxn modelId="{F143CD7D-B267-4DA1-8311-17142A3C4008}" type="presParOf" srcId="{EBBBBD5B-81FF-41E7-85AF-54A69F2A9B6D}" destId="{9EF3BCCA-6FDC-4CC8-B45A-5DE289B467DA}" srcOrd="3" destOrd="0" presId="urn:microsoft.com/office/officeart/2005/8/layout/hierarchy3"/>
    <dgm:cxn modelId="{514D8A1F-4F9F-4CB0-8514-B029A7D76308}" type="presParOf" srcId="{EBBBBD5B-81FF-41E7-85AF-54A69F2A9B6D}" destId="{88F4193F-C17C-4DB3-A370-C38FE71F4B38}" srcOrd="4" destOrd="0" presId="urn:microsoft.com/office/officeart/2005/8/layout/hierarchy3"/>
    <dgm:cxn modelId="{8971A56A-1910-4803-9A7A-CBA090035573}" type="presParOf" srcId="{EBBBBD5B-81FF-41E7-85AF-54A69F2A9B6D}" destId="{2DB6B705-E619-48F5-9620-3B2AD3BBBD98}" srcOrd="5" destOrd="0" presId="urn:microsoft.com/office/officeart/2005/8/layout/hierarchy3"/>
    <dgm:cxn modelId="{34CFED2B-C290-4C9D-9D82-5B429F0B0891}" type="presParOf" srcId="{0177ADD0-0C24-4CA7-97C5-ECAC8B51AF0F}" destId="{B15029DF-C1E5-4613-B5C7-FF2AE3A94BC9}" srcOrd="1" destOrd="0" presId="urn:microsoft.com/office/officeart/2005/8/layout/hierarchy3"/>
    <dgm:cxn modelId="{A0CDF699-657D-4B19-9C7A-6CB3C735C5DB}" type="presParOf" srcId="{B15029DF-C1E5-4613-B5C7-FF2AE3A94BC9}" destId="{0A6B8D79-3B21-436C-8630-EBCEE066DEEF}" srcOrd="0" destOrd="0" presId="urn:microsoft.com/office/officeart/2005/8/layout/hierarchy3"/>
    <dgm:cxn modelId="{7D19FA10-C4A8-4E8A-BADF-985E306A193B}" type="presParOf" srcId="{0A6B8D79-3B21-436C-8630-EBCEE066DEEF}" destId="{3F7F1437-E5CE-4B2A-A250-9E9910E8C5B7}" srcOrd="0" destOrd="0" presId="urn:microsoft.com/office/officeart/2005/8/layout/hierarchy3"/>
    <dgm:cxn modelId="{CCC9AD51-7D84-4F4F-9DBE-403F31CD31DF}" type="presParOf" srcId="{0A6B8D79-3B21-436C-8630-EBCEE066DEEF}" destId="{565DA946-5E49-4F98-B769-3332ACEE778E}" srcOrd="1" destOrd="0" presId="urn:microsoft.com/office/officeart/2005/8/layout/hierarchy3"/>
    <dgm:cxn modelId="{12C6423F-B3B1-4636-9D8D-E9ECADD75299}" type="presParOf" srcId="{B15029DF-C1E5-4613-B5C7-FF2AE3A94BC9}" destId="{99579A11-3AD0-44CE-B8F6-2A3BFB1DF3FD}" srcOrd="1" destOrd="0" presId="urn:microsoft.com/office/officeart/2005/8/layout/hierarchy3"/>
    <dgm:cxn modelId="{DBCEDCF5-E879-465C-B1C2-81724C646997}" type="presParOf" srcId="{99579A11-3AD0-44CE-B8F6-2A3BFB1DF3FD}" destId="{35D40C32-1C40-4D87-97A6-A181787639C0}" srcOrd="0" destOrd="0" presId="urn:microsoft.com/office/officeart/2005/8/layout/hierarchy3"/>
    <dgm:cxn modelId="{B2159066-5A79-43FA-AD99-CBB92E3619A5}" type="presParOf" srcId="{99579A11-3AD0-44CE-B8F6-2A3BFB1DF3FD}" destId="{8283EC68-C736-4760-9E1D-FBDFE8772F98}" srcOrd="1" destOrd="0" presId="urn:microsoft.com/office/officeart/2005/8/layout/hierarchy3"/>
    <dgm:cxn modelId="{4CB23615-3A9F-49A2-9D55-58F99D3BE162}" type="presParOf" srcId="{99579A11-3AD0-44CE-B8F6-2A3BFB1DF3FD}" destId="{CDD7FF14-F5F6-472D-B027-407363E561DE}" srcOrd="2" destOrd="0" presId="urn:microsoft.com/office/officeart/2005/8/layout/hierarchy3"/>
    <dgm:cxn modelId="{26A5528E-1E7A-4399-8057-59186EBBDD01}" type="presParOf" srcId="{99579A11-3AD0-44CE-B8F6-2A3BFB1DF3FD}" destId="{9EA25804-A5FB-4D21-9D7F-AABF75EB51E1}" srcOrd="3" destOrd="0" presId="urn:microsoft.com/office/officeart/2005/8/layout/hierarchy3"/>
    <dgm:cxn modelId="{860994D4-DF4F-40B4-86DD-A87EC81D6A69}" type="presParOf" srcId="{99579A11-3AD0-44CE-B8F6-2A3BFB1DF3FD}" destId="{4656BD46-67CC-45C9-8129-2442C8D559C8}" srcOrd="4" destOrd="0" presId="urn:microsoft.com/office/officeart/2005/8/layout/hierarchy3"/>
    <dgm:cxn modelId="{FFC199A1-6CE4-4727-B969-D46451B787E2}" type="presParOf" srcId="{99579A11-3AD0-44CE-B8F6-2A3BFB1DF3FD}" destId="{9EDB6FBA-B14E-473E-A13B-F312B79D3C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750589-B4BF-4573-9B19-DBC560D4D432}">
      <dsp:nvSpPr>
        <dsp:cNvPr id="0" name=""/>
        <dsp:cNvSpPr/>
      </dsp:nvSpPr>
      <dsp:spPr>
        <a:xfrm>
          <a:off x="6906304" y="1946541"/>
          <a:ext cx="91440" cy="5366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669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50254-D430-44FC-BB55-04A092D40693}">
      <dsp:nvSpPr>
        <dsp:cNvPr id="0" name=""/>
        <dsp:cNvSpPr/>
      </dsp:nvSpPr>
      <dsp:spPr>
        <a:xfrm>
          <a:off x="4861483" y="672820"/>
          <a:ext cx="2090541" cy="536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739"/>
              </a:lnTo>
              <a:lnTo>
                <a:pt x="2090541" y="365739"/>
              </a:lnTo>
              <a:lnTo>
                <a:pt x="2090541" y="53669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093B0-BD0E-4611-989E-A698FDDCBB91}">
      <dsp:nvSpPr>
        <dsp:cNvPr id="0" name=""/>
        <dsp:cNvSpPr/>
      </dsp:nvSpPr>
      <dsp:spPr>
        <a:xfrm>
          <a:off x="2741960" y="2040590"/>
          <a:ext cx="1127719" cy="536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739"/>
              </a:lnTo>
              <a:lnTo>
                <a:pt x="1127719" y="365739"/>
              </a:lnTo>
              <a:lnTo>
                <a:pt x="1127719" y="53669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C4940-F737-4BC3-B4FD-AC43E93D298E}">
      <dsp:nvSpPr>
        <dsp:cNvPr id="0" name=""/>
        <dsp:cNvSpPr/>
      </dsp:nvSpPr>
      <dsp:spPr>
        <a:xfrm>
          <a:off x="1614241" y="2040590"/>
          <a:ext cx="1127719" cy="536691"/>
        </a:xfrm>
        <a:custGeom>
          <a:avLst/>
          <a:gdLst/>
          <a:ahLst/>
          <a:cxnLst/>
          <a:rect l="0" t="0" r="0" b="0"/>
          <a:pathLst>
            <a:path>
              <a:moveTo>
                <a:pt x="1127719" y="0"/>
              </a:moveTo>
              <a:lnTo>
                <a:pt x="1127719" y="365739"/>
              </a:lnTo>
              <a:lnTo>
                <a:pt x="0" y="365739"/>
              </a:lnTo>
              <a:lnTo>
                <a:pt x="0" y="53669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73843-B5F4-4E33-8A76-F72F44F22118}">
      <dsp:nvSpPr>
        <dsp:cNvPr id="0" name=""/>
        <dsp:cNvSpPr/>
      </dsp:nvSpPr>
      <dsp:spPr>
        <a:xfrm>
          <a:off x="2741960" y="672820"/>
          <a:ext cx="2119522" cy="536691"/>
        </a:xfrm>
        <a:custGeom>
          <a:avLst/>
          <a:gdLst/>
          <a:ahLst/>
          <a:cxnLst/>
          <a:rect l="0" t="0" r="0" b="0"/>
          <a:pathLst>
            <a:path>
              <a:moveTo>
                <a:pt x="2119522" y="0"/>
              </a:moveTo>
              <a:lnTo>
                <a:pt x="2119522" y="365739"/>
              </a:lnTo>
              <a:lnTo>
                <a:pt x="0" y="365739"/>
              </a:lnTo>
              <a:lnTo>
                <a:pt x="0" y="53669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A6E06-E93D-4EDD-A9F2-06E164C63A50}">
      <dsp:nvSpPr>
        <dsp:cNvPr id="0" name=""/>
        <dsp:cNvSpPr/>
      </dsp:nvSpPr>
      <dsp:spPr>
        <a:xfrm>
          <a:off x="2686266" y="1588"/>
          <a:ext cx="4350434" cy="67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21EE2-A51B-4E7E-B8C6-884789B4FF51}">
      <dsp:nvSpPr>
        <dsp:cNvPr id="0" name=""/>
        <dsp:cNvSpPr/>
      </dsp:nvSpPr>
      <dsp:spPr>
        <a:xfrm>
          <a:off x="2891306" y="196376"/>
          <a:ext cx="4350434" cy="67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Deux origines du Projet</a:t>
          </a:r>
          <a:r>
            <a:rPr lang="fr-FR" sz="1100" kern="1200" dirty="0" smtClean="0"/>
            <a:t> </a:t>
          </a:r>
          <a:endParaRPr lang="fr-FR" sz="1100" kern="1200" dirty="0"/>
        </a:p>
      </dsp:txBody>
      <dsp:txXfrm>
        <a:off x="2891306" y="196376"/>
        <a:ext cx="4350434" cy="671232"/>
      </dsp:txXfrm>
    </dsp:sp>
    <dsp:sp modelId="{A69119F7-9635-473A-B8B0-0CB2D6CCA4E7}">
      <dsp:nvSpPr>
        <dsp:cNvPr id="0" name=""/>
        <dsp:cNvSpPr/>
      </dsp:nvSpPr>
      <dsp:spPr>
        <a:xfrm>
          <a:off x="1388712" y="1209512"/>
          <a:ext cx="2706496" cy="8310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9B7DB-7CC0-4527-B814-74559F5F77C2}">
      <dsp:nvSpPr>
        <dsp:cNvPr id="0" name=""/>
        <dsp:cNvSpPr/>
      </dsp:nvSpPr>
      <dsp:spPr>
        <a:xfrm>
          <a:off x="1593752" y="1404300"/>
          <a:ext cx="2706496" cy="83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1. Au niveau Départemental :</a:t>
          </a:r>
          <a:endParaRPr lang="fr-FR" sz="1400" kern="1200" dirty="0"/>
        </a:p>
      </dsp:txBody>
      <dsp:txXfrm>
        <a:off x="1593752" y="1404300"/>
        <a:ext cx="2706496" cy="831077"/>
      </dsp:txXfrm>
    </dsp:sp>
    <dsp:sp modelId="{FD87E5B0-C9D9-430D-BEE6-43428B5812BA}">
      <dsp:nvSpPr>
        <dsp:cNvPr id="0" name=""/>
        <dsp:cNvSpPr/>
      </dsp:nvSpPr>
      <dsp:spPr>
        <a:xfrm>
          <a:off x="691561" y="2577282"/>
          <a:ext cx="1845359" cy="1171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6BF61-ED47-4B1B-A525-5B0363E16DB9}">
      <dsp:nvSpPr>
        <dsp:cNvPr id="0" name=""/>
        <dsp:cNvSpPr/>
      </dsp:nvSpPr>
      <dsp:spPr>
        <a:xfrm>
          <a:off x="896601" y="2772070"/>
          <a:ext cx="1845359" cy="1171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Appui aux initiatives de la Commune de </a:t>
          </a:r>
          <a:r>
            <a:rPr lang="fr-FR" sz="1500" kern="1200" dirty="0" err="1" smtClean="0"/>
            <a:t>Ngogom</a:t>
          </a:r>
          <a:endParaRPr lang="fr-FR" sz="1500" kern="1200" dirty="0"/>
        </a:p>
      </dsp:txBody>
      <dsp:txXfrm>
        <a:off x="896601" y="2772070"/>
        <a:ext cx="1845359" cy="1171803"/>
      </dsp:txXfrm>
    </dsp:sp>
    <dsp:sp modelId="{53C0CAC9-294D-4528-987F-C4C6F03316A1}">
      <dsp:nvSpPr>
        <dsp:cNvPr id="0" name=""/>
        <dsp:cNvSpPr/>
      </dsp:nvSpPr>
      <dsp:spPr>
        <a:xfrm>
          <a:off x="2947000" y="2577282"/>
          <a:ext cx="1845359" cy="1171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96B86-2DE8-47C3-AEB2-85117A4E78E1}">
      <dsp:nvSpPr>
        <dsp:cNvPr id="0" name=""/>
        <dsp:cNvSpPr/>
      </dsp:nvSpPr>
      <dsp:spPr>
        <a:xfrm>
          <a:off x="3152040" y="2772070"/>
          <a:ext cx="1845359" cy="1171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Mutualisation des compétences respectives sur le plan technique et opérationnel</a:t>
          </a:r>
          <a:endParaRPr lang="fr-FR" sz="1500" kern="1200" dirty="0"/>
        </a:p>
      </dsp:txBody>
      <dsp:txXfrm>
        <a:off x="3152040" y="2772070"/>
        <a:ext cx="1845359" cy="1171803"/>
      </dsp:txXfrm>
    </dsp:sp>
    <dsp:sp modelId="{AA86E141-ABD6-4EEF-85E0-D7E38B1EFE24}">
      <dsp:nvSpPr>
        <dsp:cNvPr id="0" name=""/>
        <dsp:cNvSpPr/>
      </dsp:nvSpPr>
      <dsp:spPr>
        <a:xfrm>
          <a:off x="5569795" y="1209512"/>
          <a:ext cx="2764458" cy="7370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733FD-CF0D-42E3-B0C3-724284C64749}">
      <dsp:nvSpPr>
        <dsp:cNvPr id="0" name=""/>
        <dsp:cNvSpPr/>
      </dsp:nvSpPr>
      <dsp:spPr>
        <a:xfrm>
          <a:off x="5774835" y="1404300"/>
          <a:ext cx="2764458" cy="737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2. Au niveau National et International</a:t>
          </a:r>
          <a:endParaRPr lang="fr-FR" sz="1400" kern="1200" dirty="0"/>
        </a:p>
      </dsp:txBody>
      <dsp:txXfrm>
        <a:off x="5774835" y="1404300"/>
        <a:ext cx="2764458" cy="737028"/>
      </dsp:txXfrm>
    </dsp:sp>
    <dsp:sp modelId="{25C57D75-AE4E-4D43-B944-0A22A2DAE7DA}">
      <dsp:nvSpPr>
        <dsp:cNvPr id="0" name=""/>
        <dsp:cNvSpPr/>
      </dsp:nvSpPr>
      <dsp:spPr>
        <a:xfrm>
          <a:off x="5202439" y="2483233"/>
          <a:ext cx="3499170" cy="16209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F2082-D55B-4524-BF29-A1C27F04F38C}">
      <dsp:nvSpPr>
        <dsp:cNvPr id="0" name=""/>
        <dsp:cNvSpPr/>
      </dsp:nvSpPr>
      <dsp:spPr>
        <a:xfrm>
          <a:off x="5407479" y="2678021"/>
          <a:ext cx="3499170" cy="1620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Engagement du Gouvernement du Sénégal à travers la ratification de la Déclaration du Millénaire en 2000, Déclaration du sommet de Johannesburg en 2002 et la Déclaration de Paris en 2005.</a:t>
          </a:r>
          <a:endParaRPr lang="fr-FR" sz="1500" kern="1200" dirty="0"/>
        </a:p>
      </dsp:txBody>
      <dsp:txXfrm>
        <a:off x="5407479" y="2678021"/>
        <a:ext cx="3499170" cy="16209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B92BB7-F22A-4DE8-9C7C-F86FE245A965}">
      <dsp:nvSpPr>
        <dsp:cNvPr id="0" name=""/>
        <dsp:cNvSpPr/>
      </dsp:nvSpPr>
      <dsp:spPr>
        <a:xfrm>
          <a:off x="1348" y="942538"/>
          <a:ext cx="2693285" cy="107731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1. Mission exploratoire : </a:t>
          </a:r>
          <a:endParaRPr lang="fr-FR" sz="2200" kern="1200" dirty="0"/>
        </a:p>
      </dsp:txBody>
      <dsp:txXfrm>
        <a:off x="1348" y="942538"/>
        <a:ext cx="2693285" cy="1077314"/>
      </dsp:txXfrm>
    </dsp:sp>
    <dsp:sp modelId="{7B3304BC-6691-4396-A430-1CB31175D2B8}">
      <dsp:nvSpPr>
        <dsp:cNvPr id="0" name=""/>
        <dsp:cNvSpPr/>
      </dsp:nvSpPr>
      <dsp:spPr>
        <a:xfrm>
          <a:off x="2344507" y="1034109"/>
          <a:ext cx="2235427" cy="89417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Rencontre des acteurs locaux agissant déjà sur la Commune</a:t>
          </a:r>
          <a:endParaRPr lang="fr-FR" sz="1000" kern="1200" dirty="0"/>
        </a:p>
      </dsp:txBody>
      <dsp:txXfrm>
        <a:off x="2344507" y="1034109"/>
        <a:ext cx="2235427" cy="894170"/>
      </dsp:txXfrm>
    </dsp:sp>
    <dsp:sp modelId="{90F44E23-5E32-427C-8799-DDD3DE7D1A36}">
      <dsp:nvSpPr>
        <dsp:cNvPr id="0" name=""/>
        <dsp:cNvSpPr/>
      </dsp:nvSpPr>
      <dsp:spPr>
        <a:xfrm>
          <a:off x="4266974" y="1034109"/>
          <a:ext cx="2235427" cy="89417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Recueil de données des actions entreprises. </a:t>
          </a:r>
          <a:endParaRPr lang="fr-FR" sz="1000" kern="1200" dirty="0"/>
        </a:p>
      </dsp:txBody>
      <dsp:txXfrm>
        <a:off x="4266974" y="1034109"/>
        <a:ext cx="2235427" cy="894170"/>
      </dsp:txXfrm>
    </dsp:sp>
    <dsp:sp modelId="{E8EAD4B3-204D-4126-88BB-B7B3310E0EE2}">
      <dsp:nvSpPr>
        <dsp:cNvPr id="0" name=""/>
        <dsp:cNvSpPr/>
      </dsp:nvSpPr>
      <dsp:spPr>
        <a:xfrm>
          <a:off x="6189441" y="1034109"/>
          <a:ext cx="2235427" cy="89417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Choix des lieux       d'interventions					</a:t>
          </a:r>
          <a:endParaRPr lang="fr-FR" sz="1000" kern="1200" dirty="0"/>
        </a:p>
      </dsp:txBody>
      <dsp:txXfrm>
        <a:off x="6189441" y="1034109"/>
        <a:ext cx="2235427" cy="894170"/>
      </dsp:txXfrm>
    </dsp:sp>
    <dsp:sp modelId="{47F70E27-288C-45FA-B02C-7FF331EFD669}">
      <dsp:nvSpPr>
        <dsp:cNvPr id="0" name=""/>
        <dsp:cNvSpPr/>
      </dsp:nvSpPr>
      <dsp:spPr>
        <a:xfrm>
          <a:off x="8111909" y="1034109"/>
          <a:ext cx="2235427" cy="89417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Recherche de financement					</a:t>
          </a:r>
          <a:endParaRPr lang="fr-FR" sz="1400" kern="1200" dirty="0"/>
        </a:p>
      </dsp:txBody>
      <dsp:txXfrm>
        <a:off x="8111909" y="1034109"/>
        <a:ext cx="2235427" cy="894170"/>
      </dsp:txXfrm>
    </dsp:sp>
    <dsp:sp modelId="{60F5B4E1-FFD9-44CB-A898-A6E3C0414242}">
      <dsp:nvSpPr>
        <dsp:cNvPr id="0" name=""/>
        <dsp:cNvSpPr/>
      </dsp:nvSpPr>
      <dsp:spPr>
        <a:xfrm>
          <a:off x="1348" y="2170676"/>
          <a:ext cx="2693285" cy="1077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2. Plans de lancement du projet</a:t>
          </a:r>
          <a:endParaRPr lang="fr-FR" sz="2200" kern="1200" dirty="0"/>
        </a:p>
      </dsp:txBody>
      <dsp:txXfrm>
        <a:off x="1348" y="2170676"/>
        <a:ext cx="2693285" cy="1077314"/>
      </dsp:txXfrm>
    </dsp:sp>
    <dsp:sp modelId="{9E9BD347-5593-459C-B91D-60E1BBB2241D}">
      <dsp:nvSpPr>
        <dsp:cNvPr id="0" name=""/>
        <dsp:cNvSpPr/>
      </dsp:nvSpPr>
      <dsp:spPr>
        <a:xfrm>
          <a:off x="2344507" y="2262248"/>
          <a:ext cx="2235427" cy="89417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Mobilisation des acteurs.</a:t>
          </a:r>
          <a:endParaRPr lang="fr-FR" sz="1400" kern="1200" dirty="0"/>
        </a:p>
      </dsp:txBody>
      <dsp:txXfrm>
        <a:off x="2344507" y="2262248"/>
        <a:ext cx="2235427" cy="894170"/>
      </dsp:txXfrm>
    </dsp:sp>
    <dsp:sp modelId="{9B05C6B0-4CCE-4B17-8109-4A89B3B32083}">
      <dsp:nvSpPr>
        <dsp:cNvPr id="0" name=""/>
        <dsp:cNvSpPr/>
      </dsp:nvSpPr>
      <dsp:spPr>
        <a:xfrm>
          <a:off x="4266974" y="2262248"/>
          <a:ext cx="2235427" cy="89417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formation des maçons </a:t>
          </a:r>
          <a:endParaRPr lang="fr-FR" sz="1400" kern="1200" dirty="0"/>
        </a:p>
      </dsp:txBody>
      <dsp:txXfrm>
        <a:off x="4266974" y="2262248"/>
        <a:ext cx="2235427" cy="894170"/>
      </dsp:txXfrm>
    </dsp:sp>
    <dsp:sp modelId="{DD3D3058-226E-45DA-8925-16247BC381F6}">
      <dsp:nvSpPr>
        <dsp:cNvPr id="0" name=""/>
        <dsp:cNvSpPr/>
      </dsp:nvSpPr>
      <dsp:spPr>
        <a:xfrm>
          <a:off x="6189441" y="2262248"/>
          <a:ext cx="2235427" cy="89417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Création des Comités de Salubrités </a:t>
          </a:r>
          <a:endParaRPr lang="fr-FR" sz="1400" kern="1200" dirty="0"/>
        </a:p>
      </dsp:txBody>
      <dsp:txXfrm>
        <a:off x="6189441" y="2262248"/>
        <a:ext cx="2235427" cy="894170"/>
      </dsp:txXfrm>
    </dsp:sp>
    <dsp:sp modelId="{1E888701-5FF2-4EBA-86EF-C557266055F4}">
      <dsp:nvSpPr>
        <dsp:cNvPr id="0" name=""/>
        <dsp:cNvSpPr/>
      </dsp:nvSpPr>
      <dsp:spPr>
        <a:xfrm>
          <a:off x="1348" y="3398814"/>
          <a:ext cx="2693285" cy="107731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3. Mission de suivi de projet : </a:t>
          </a:r>
          <a:endParaRPr lang="fr-FR" sz="2200" kern="1200" dirty="0"/>
        </a:p>
      </dsp:txBody>
      <dsp:txXfrm>
        <a:off x="1348" y="3398814"/>
        <a:ext cx="2693285" cy="1077314"/>
      </dsp:txXfrm>
    </dsp:sp>
    <dsp:sp modelId="{5BA6B362-B89D-4D79-9CA1-BA48D5E72727}">
      <dsp:nvSpPr>
        <dsp:cNvPr id="0" name=""/>
        <dsp:cNvSpPr/>
      </dsp:nvSpPr>
      <dsp:spPr>
        <a:xfrm>
          <a:off x="4253092" y="3490386"/>
          <a:ext cx="2235427" cy="89417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Création d'outils </a:t>
          </a:r>
          <a:endParaRPr lang="fr-FR" sz="1400" kern="1200" dirty="0"/>
        </a:p>
      </dsp:txBody>
      <dsp:txXfrm>
        <a:off x="4253092" y="3490386"/>
        <a:ext cx="2235427" cy="894170"/>
      </dsp:txXfrm>
    </dsp:sp>
    <dsp:sp modelId="{2EE3D941-5DF6-4E8A-BC4F-8DDBD48F41FD}">
      <dsp:nvSpPr>
        <dsp:cNvPr id="0" name=""/>
        <dsp:cNvSpPr/>
      </dsp:nvSpPr>
      <dsp:spPr>
        <a:xfrm>
          <a:off x="2366280" y="3490386"/>
          <a:ext cx="2235427" cy="89417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Rencontres avec les acteurs et la populations </a:t>
          </a:r>
          <a:endParaRPr lang="fr-FR" sz="1400" kern="1200" dirty="0"/>
        </a:p>
      </dsp:txBody>
      <dsp:txXfrm>
        <a:off x="2366280" y="3490386"/>
        <a:ext cx="2235427" cy="894170"/>
      </dsp:txXfrm>
    </dsp:sp>
    <dsp:sp modelId="{695F678A-1649-4B5B-B3DE-09765528F210}">
      <dsp:nvSpPr>
        <dsp:cNvPr id="0" name=""/>
        <dsp:cNvSpPr/>
      </dsp:nvSpPr>
      <dsp:spPr>
        <a:xfrm>
          <a:off x="8113257" y="2285696"/>
          <a:ext cx="2235427" cy="89417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Lancement du chantier</a:t>
          </a:r>
          <a:endParaRPr lang="fr-FR" sz="1400" kern="1200" dirty="0"/>
        </a:p>
      </dsp:txBody>
      <dsp:txXfrm>
        <a:off x="8113257" y="2285696"/>
        <a:ext cx="2235427" cy="894170"/>
      </dsp:txXfrm>
    </dsp:sp>
    <dsp:sp modelId="{FF5DC87D-04B0-479D-B56D-E2FC01AA033A}">
      <dsp:nvSpPr>
        <dsp:cNvPr id="0" name=""/>
        <dsp:cNvSpPr/>
      </dsp:nvSpPr>
      <dsp:spPr>
        <a:xfrm>
          <a:off x="6168339" y="3475865"/>
          <a:ext cx="2235427" cy="89417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Suivi du projet</a:t>
          </a:r>
          <a:endParaRPr lang="fr-FR" sz="1400" kern="1200" dirty="0"/>
        </a:p>
      </dsp:txBody>
      <dsp:txXfrm>
        <a:off x="6168339" y="3475865"/>
        <a:ext cx="2235427" cy="8941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75A059-B5DA-42F8-A174-E0DA408261D9}">
      <dsp:nvSpPr>
        <dsp:cNvPr id="0" name=""/>
        <dsp:cNvSpPr/>
      </dsp:nvSpPr>
      <dsp:spPr>
        <a:xfrm>
          <a:off x="3184" y="389204"/>
          <a:ext cx="2809626" cy="9563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Objectifs généraux</a:t>
          </a:r>
          <a:endParaRPr lang="fr-FR" sz="3200" kern="1200" dirty="0"/>
        </a:p>
      </dsp:txBody>
      <dsp:txXfrm>
        <a:off x="3184" y="389204"/>
        <a:ext cx="2809626" cy="956370"/>
      </dsp:txXfrm>
    </dsp:sp>
    <dsp:sp modelId="{7F74D95B-843F-4634-AC26-FDBE8ADAE50C}">
      <dsp:nvSpPr>
        <dsp:cNvPr id="0" name=""/>
        <dsp:cNvSpPr/>
      </dsp:nvSpPr>
      <dsp:spPr>
        <a:xfrm>
          <a:off x="284146" y="1345575"/>
          <a:ext cx="280962" cy="717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278"/>
              </a:lnTo>
              <a:lnTo>
                <a:pt x="280962" y="7172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3B540-51BF-41CA-A13C-1AA4D8C27EE0}">
      <dsp:nvSpPr>
        <dsp:cNvPr id="0" name=""/>
        <dsp:cNvSpPr/>
      </dsp:nvSpPr>
      <dsp:spPr>
        <a:xfrm>
          <a:off x="565109" y="1584667"/>
          <a:ext cx="2554168" cy="956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Soutenir</a:t>
          </a:r>
          <a:r>
            <a:rPr lang="fr-FR" sz="1600" kern="1200" dirty="0" smtClean="0"/>
            <a:t> </a:t>
          </a:r>
          <a:r>
            <a:rPr lang="fr-FR" sz="1050" kern="1200" dirty="0" smtClean="0"/>
            <a:t>et  renforcer les actions de la population et des autorités de </a:t>
          </a:r>
          <a:r>
            <a:rPr lang="fr-FR" sz="1050" kern="1200" dirty="0" err="1" smtClean="0"/>
            <a:t>Ngogom</a:t>
          </a:r>
          <a:r>
            <a:rPr lang="fr-FR" sz="1050" kern="1200" dirty="0" smtClean="0"/>
            <a:t>, en termes d’assainissement</a:t>
          </a:r>
          <a:endParaRPr lang="fr-FR" sz="1050" kern="1200" dirty="0"/>
        </a:p>
      </dsp:txBody>
      <dsp:txXfrm>
        <a:off x="565109" y="1584667"/>
        <a:ext cx="2554168" cy="956370"/>
      </dsp:txXfrm>
    </dsp:sp>
    <dsp:sp modelId="{36C51554-DDEA-430C-A48C-E6D28DCBF212}">
      <dsp:nvSpPr>
        <dsp:cNvPr id="0" name=""/>
        <dsp:cNvSpPr/>
      </dsp:nvSpPr>
      <dsp:spPr>
        <a:xfrm>
          <a:off x="284146" y="1345575"/>
          <a:ext cx="280962" cy="1912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741"/>
              </a:lnTo>
              <a:lnTo>
                <a:pt x="280962" y="191274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AF1D0-250E-412A-BB19-5ABAAA7FBC12}">
      <dsp:nvSpPr>
        <dsp:cNvPr id="0" name=""/>
        <dsp:cNvSpPr/>
      </dsp:nvSpPr>
      <dsp:spPr>
        <a:xfrm>
          <a:off x="565109" y="2780131"/>
          <a:ext cx="2577901" cy="956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Réalisation de 300 latrines sur l'ensemble de la Commune.</a:t>
          </a:r>
          <a:endParaRPr lang="fr-FR" sz="1200" kern="1200" dirty="0"/>
        </a:p>
      </dsp:txBody>
      <dsp:txXfrm>
        <a:off x="565109" y="2780131"/>
        <a:ext cx="2577901" cy="956370"/>
      </dsp:txXfrm>
    </dsp:sp>
    <dsp:sp modelId="{1A897A36-EB81-4E96-8323-4F18F7022C84}">
      <dsp:nvSpPr>
        <dsp:cNvPr id="0" name=""/>
        <dsp:cNvSpPr/>
      </dsp:nvSpPr>
      <dsp:spPr>
        <a:xfrm>
          <a:off x="284146" y="1345575"/>
          <a:ext cx="280962" cy="3108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8205"/>
              </a:lnTo>
              <a:lnTo>
                <a:pt x="280962" y="310820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A9E5A-794C-493E-A1ED-D6A9508A21B9}">
      <dsp:nvSpPr>
        <dsp:cNvPr id="0" name=""/>
        <dsp:cNvSpPr/>
      </dsp:nvSpPr>
      <dsp:spPr>
        <a:xfrm>
          <a:off x="565109" y="3975594"/>
          <a:ext cx="2615819" cy="956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smtClean="0"/>
            <a:t>Favoriser un développement économique et social grâce à la diminution des dépenses liées à la santé ainsi que le taux d’absentéisme au travail et à l’école.  </a:t>
          </a:r>
          <a:endParaRPr lang="fr-FR" sz="1000" kern="1200" dirty="0"/>
        </a:p>
      </dsp:txBody>
      <dsp:txXfrm>
        <a:off x="565109" y="3975594"/>
        <a:ext cx="2615819" cy="956370"/>
      </dsp:txXfrm>
    </dsp:sp>
    <dsp:sp modelId="{7989DB1F-BFE0-4DF0-947A-C99C3C7B1EC3}">
      <dsp:nvSpPr>
        <dsp:cNvPr id="0" name=""/>
        <dsp:cNvSpPr/>
      </dsp:nvSpPr>
      <dsp:spPr>
        <a:xfrm>
          <a:off x="3290995" y="389204"/>
          <a:ext cx="2986937" cy="956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Objectifs opérationnels</a:t>
          </a:r>
          <a:r>
            <a:rPr lang="fr-FR" sz="1400" kern="1200" dirty="0" smtClean="0"/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Construction de 68 latrines</a:t>
          </a:r>
          <a:endParaRPr lang="fr-FR" sz="1200" i="1" kern="1200" dirty="0"/>
        </a:p>
      </dsp:txBody>
      <dsp:txXfrm>
        <a:off x="3290995" y="389204"/>
        <a:ext cx="2986937" cy="956370"/>
      </dsp:txXfrm>
    </dsp:sp>
    <dsp:sp modelId="{A70532AA-60BB-4257-88C6-222223A28CE3}">
      <dsp:nvSpPr>
        <dsp:cNvPr id="0" name=""/>
        <dsp:cNvSpPr/>
      </dsp:nvSpPr>
      <dsp:spPr>
        <a:xfrm>
          <a:off x="3589689" y="1345575"/>
          <a:ext cx="298693" cy="592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529"/>
              </a:lnTo>
              <a:lnTo>
                <a:pt x="298693" y="59252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DE766-753D-4960-A821-147F5CC2336F}">
      <dsp:nvSpPr>
        <dsp:cNvPr id="0" name=""/>
        <dsp:cNvSpPr/>
      </dsp:nvSpPr>
      <dsp:spPr>
        <a:xfrm>
          <a:off x="3888383" y="1584667"/>
          <a:ext cx="6455365" cy="706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i="1" kern="1200" dirty="0" smtClean="0"/>
            <a:t>Volet 1 </a:t>
          </a:r>
          <a:r>
            <a:rPr lang="fr-FR" sz="1500" i="1" kern="1200" dirty="0" smtClean="0"/>
            <a:t>: </a:t>
          </a:r>
          <a:r>
            <a:rPr lang="fr-FR" sz="1500" kern="1200" dirty="0" smtClean="0"/>
            <a:t>Les populations appliquent convenablement les normes d’hygiène (séances de sensibilisation dans l’ensemble des zones ciblées, elles porteront sur la santé préventive, maladies liées à l’eau, stockage, hygiène). </a:t>
          </a:r>
          <a:endParaRPr lang="fr-FR" sz="1500" kern="1200" dirty="0"/>
        </a:p>
      </dsp:txBody>
      <dsp:txXfrm>
        <a:off x="3888383" y="1584667"/>
        <a:ext cx="6455365" cy="706872"/>
      </dsp:txXfrm>
    </dsp:sp>
    <dsp:sp modelId="{CC0492BE-98ED-4856-878B-A8EF3E927EC9}">
      <dsp:nvSpPr>
        <dsp:cNvPr id="0" name=""/>
        <dsp:cNvSpPr/>
      </dsp:nvSpPr>
      <dsp:spPr>
        <a:xfrm>
          <a:off x="3589689" y="1345575"/>
          <a:ext cx="298693" cy="1481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853"/>
              </a:lnTo>
              <a:lnTo>
                <a:pt x="298693" y="148185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04DA5-A07C-4A4F-9238-7C88C90F7C1E}">
      <dsp:nvSpPr>
        <dsp:cNvPr id="0" name=""/>
        <dsp:cNvSpPr/>
      </dsp:nvSpPr>
      <dsp:spPr>
        <a:xfrm>
          <a:off x="3888383" y="2530633"/>
          <a:ext cx="6405633" cy="593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i="1" kern="1200" dirty="0" smtClean="0"/>
            <a:t>Volet 2 </a:t>
          </a:r>
          <a:r>
            <a:rPr lang="fr-FR" sz="1500" i="1" kern="1200" dirty="0" smtClean="0"/>
            <a:t>:</a:t>
          </a:r>
          <a:r>
            <a:rPr lang="fr-FR" sz="1500" kern="1200" dirty="0" smtClean="0"/>
            <a:t> Les populations utilisent des latrines, organiser différentes séances de sensibilisation sur les dangers du péril fécale. </a:t>
          </a:r>
          <a:endParaRPr lang="fr-FR" sz="1500" kern="1200" dirty="0"/>
        </a:p>
      </dsp:txBody>
      <dsp:txXfrm>
        <a:off x="3888383" y="2530633"/>
        <a:ext cx="6405633" cy="593590"/>
      </dsp:txXfrm>
    </dsp:sp>
    <dsp:sp modelId="{FEAD8B56-C1B6-4D55-A49C-24B66C190AEF}">
      <dsp:nvSpPr>
        <dsp:cNvPr id="0" name=""/>
        <dsp:cNvSpPr/>
      </dsp:nvSpPr>
      <dsp:spPr>
        <a:xfrm>
          <a:off x="3589689" y="1345575"/>
          <a:ext cx="298693" cy="230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4930"/>
              </a:lnTo>
              <a:lnTo>
                <a:pt x="298693" y="230493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F9C06-8E45-4C7A-8046-90898F5F69DA}">
      <dsp:nvSpPr>
        <dsp:cNvPr id="0" name=""/>
        <dsp:cNvSpPr/>
      </dsp:nvSpPr>
      <dsp:spPr>
        <a:xfrm>
          <a:off x="3888383" y="3363316"/>
          <a:ext cx="6475823" cy="574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i="1" kern="1200" dirty="0" smtClean="0"/>
            <a:t>Volet 3 </a:t>
          </a:r>
          <a:r>
            <a:rPr lang="fr-FR" sz="1500" i="1" kern="1200" dirty="0" smtClean="0"/>
            <a:t>: </a:t>
          </a:r>
          <a:r>
            <a:rPr lang="fr-FR" sz="1500" kern="1200" dirty="0" smtClean="0"/>
            <a:t>La commission supervise et établi un suivi du projet. Elle utilise les outils de planification et de suivi et veille à la salubrité. </a:t>
          </a:r>
          <a:endParaRPr lang="fr-FR" sz="1500" kern="1200" dirty="0"/>
        </a:p>
      </dsp:txBody>
      <dsp:txXfrm>
        <a:off x="3888383" y="3363316"/>
        <a:ext cx="6475823" cy="574377"/>
      </dsp:txXfrm>
    </dsp:sp>
    <dsp:sp modelId="{067FF63A-CBD8-489C-A68F-778F614278FE}">
      <dsp:nvSpPr>
        <dsp:cNvPr id="0" name=""/>
        <dsp:cNvSpPr/>
      </dsp:nvSpPr>
      <dsp:spPr>
        <a:xfrm>
          <a:off x="3589689" y="1345575"/>
          <a:ext cx="298693" cy="3056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981"/>
              </a:lnTo>
              <a:lnTo>
                <a:pt x="298693" y="305698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8C565-B660-4DFE-8901-6A8EED8DB0B3}">
      <dsp:nvSpPr>
        <dsp:cNvPr id="0" name=""/>
        <dsp:cNvSpPr/>
      </dsp:nvSpPr>
      <dsp:spPr>
        <a:xfrm>
          <a:off x="3888383" y="4176786"/>
          <a:ext cx="6485372" cy="451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i="1" kern="1200" dirty="0" smtClean="0"/>
            <a:t>Volet 4</a:t>
          </a:r>
          <a:r>
            <a:rPr lang="fr-FR" sz="1500" i="1" kern="1200" dirty="0" smtClean="0"/>
            <a:t> :</a:t>
          </a:r>
          <a:r>
            <a:rPr lang="fr-FR" sz="1500" kern="1200" dirty="0" smtClean="0"/>
            <a:t> Les élus locaux, les chefs religieux et les acteurs en assainissement sont impliqué dans la gestion de l’assainissement</a:t>
          </a:r>
          <a:endParaRPr lang="fr-FR" sz="1500" kern="1200" dirty="0"/>
        </a:p>
      </dsp:txBody>
      <dsp:txXfrm>
        <a:off x="3888383" y="4176786"/>
        <a:ext cx="6485372" cy="4515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DBF7B7-AA9F-4FB1-AC88-5F4A86DBA165}">
      <dsp:nvSpPr>
        <dsp:cNvPr id="0" name=""/>
        <dsp:cNvSpPr/>
      </dsp:nvSpPr>
      <dsp:spPr>
        <a:xfrm>
          <a:off x="-4528527" y="-694403"/>
          <a:ext cx="5394640" cy="5394640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72465-D54B-47B0-AD07-3DBD116F2B6A}">
      <dsp:nvSpPr>
        <dsp:cNvPr id="0" name=""/>
        <dsp:cNvSpPr/>
      </dsp:nvSpPr>
      <dsp:spPr>
        <a:xfrm>
          <a:off x="379163" y="250284"/>
          <a:ext cx="7590515" cy="500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8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baseline="0" dirty="0" smtClean="0"/>
            <a:t>Construction de </a:t>
          </a:r>
          <a:r>
            <a:rPr lang="fr-FR" sz="2300" b="1" kern="1200" baseline="0" dirty="0" smtClean="0"/>
            <a:t>122</a:t>
          </a:r>
          <a:r>
            <a:rPr lang="fr-FR" sz="2300" kern="1200" baseline="0" dirty="0" smtClean="0"/>
            <a:t> Latrines dans le cadre de la coopération</a:t>
          </a:r>
          <a:endParaRPr lang="fr-FR" sz="2300" kern="1200" dirty="0"/>
        </a:p>
      </dsp:txBody>
      <dsp:txXfrm>
        <a:off x="379163" y="250284"/>
        <a:ext cx="7590515" cy="500889"/>
      </dsp:txXfrm>
    </dsp:sp>
    <dsp:sp modelId="{41B75287-FB41-449A-99B0-D6F741779CAB}">
      <dsp:nvSpPr>
        <dsp:cNvPr id="0" name=""/>
        <dsp:cNvSpPr/>
      </dsp:nvSpPr>
      <dsp:spPr>
        <a:xfrm>
          <a:off x="66107" y="187673"/>
          <a:ext cx="626111" cy="626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F276A-EEC0-452D-AB3D-07BDA1F5B34A}">
      <dsp:nvSpPr>
        <dsp:cNvPr id="0" name=""/>
        <dsp:cNvSpPr/>
      </dsp:nvSpPr>
      <dsp:spPr>
        <a:xfrm>
          <a:off x="738086" y="1001378"/>
          <a:ext cx="7231593" cy="500889"/>
        </a:xfrm>
        <a:prstGeom prst="rect">
          <a:avLst/>
        </a:prstGeom>
        <a:solidFill>
          <a:schemeClr val="accent3">
            <a:hueOff val="-857445"/>
            <a:satOff val="5217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8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baseline="0" dirty="0" smtClean="0"/>
            <a:t>Cout unitaire de construction : </a:t>
          </a:r>
          <a:r>
            <a:rPr lang="fr-FR" sz="2300" b="1" kern="1200" baseline="0" dirty="0" smtClean="0"/>
            <a:t>467 €</a:t>
          </a:r>
          <a:endParaRPr lang="fr-FR" sz="2300" b="1" kern="1200" dirty="0"/>
        </a:p>
      </dsp:txBody>
      <dsp:txXfrm>
        <a:off x="738086" y="1001378"/>
        <a:ext cx="7231593" cy="500889"/>
      </dsp:txXfrm>
    </dsp:sp>
    <dsp:sp modelId="{804583AF-E5CB-48B2-B84F-568F52AE5908}">
      <dsp:nvSpPr>
        <dsp:cNvPr id="0" name=""/>
        <dsp:cNvSpPr/>
      </dsp:nvSpPr>
      <dsp:spPr>
        <a:xfrm>
          <a:off x="425030" y="938767"/>
          <a:ext cx="626111" cy="626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857445"/>
              <a:satOff val="521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343CE-81B1-4850-BAB9-C26D535974AA}">
      <dsp:nvSpPr>
        <dsp:cNvPr id="0" name=""/>
        <dsp:cNvSpPr/>
      </dsp:nvSpPr>
      <dsp:spPr>
        <a:xfrm>
          <a:off x="848246" y="1752472"/>
          <a:ext cx="7121432" cy="500889"/>
        </a:xfrm>
        <a:prstGeom prst="rect">
          <a:avLst/>
        </a:prstGeom>
        <a:solidFill>
          <a:schemeClr val="accent3">
            <a:hueOff val="-1714891"/>
            <a:satOff val="10435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8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baseline="0" dirty="0" smtClean="0"/>
            <a:t>Cout total du projet : </a:t>
          </a:r>
          <a:r>
            <a:rPr lang="fr-FR" sz="2300" b="1" kern="1200" baseline="0" dirty="0" smtClean="0"/>
            <a:t>60 000 €</a:t>
          </a:r>
          <a:endParaRPr lang="fr-FR" sz="2300" b="1" kern="1200" dirty="0"/>
        </a:p>
      </dsp:txBody>
      <dsp:txXfrm>
        <a:off x="848246" y="1752472"/>
        <a:ext cx="7121432" cy="500889"/>
      </dsp:txXfrm>
    </dsp:sp>
    <dsp:sp modelId="{C9F69D37-9C85-4989-8539-75418D8561A7}">
      <dsp:nvSpPr>
        <dsp:cNvPr id="0" name=""/>
        <dsp:cNvSpPr/>
      </dsp:nvSpPr>
      <dsp:spPr>
        <a:xfrm>
          <a:off x="535190" y="1689861"/>
          <a:ext cx="626111" cy="626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714891"/>
              <a:satOff val="1043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74D40-67EE-427E-98EB-30AC65CF30DB}">
      <dsp:nvSpPr>
        <dsp:cNvPr id="0" name=""/>
        <dsp:cNvSpPr/>
      </dsp:nvSpPr>
      <dsp:spPr>
        <a:xfrm>
          <a:off x="738086" y="2503566"/>
          <a:ext cx="7231593" cy="500889"/>
        </a:xfrm>
        <a:prstGeom prst="rect">
          <a:avLst/>
        </a:prstGeom>
        <a:solidFill>
          <a:schemeClr val="accent3">
            <a:hueOff val="-2572336"/>
            <a:satOff val="15652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8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baseline="0" dirty="0" smtClean="0"/>
            <a:t>Budget annuelle de </a:t>
          </a:r>
          <a:r>
            <a:rPr lang="fr-FR" sz="2300" kern="1200" baseline="0" smtClean="0"/>
            <a:t>la CHA </a:t>
          </a:r>
          <a:r>
            <a:rPr lang="fr-FR" sz="2300" kern="1200" baseline="0" dirty="0" smtClean="0"/>
            <a:t>:</a:t>
          </a:r>
          <a:r>
            <a:rPr lang="fr-FR" sz="2300" b="1" kern="1200" baseline="0" dirty="0" smtClean="0"/>
            <a:t>1500€</a:t>
          </a:r>
          <a:endParaRPr lang="fr-FR" sz="2300" b="1" kern="1200" dirty="0"/>
        </a:p>
      </dsp:txBody>
      <dsp:txXfrm>
        <a:off x="738086" y="2503566"/>
        <a:ext cx="7231593" cy="500889"/>
      </dsp:txXfrm>
    </dsp:sp>
    <dsp:sp modelId="{C10F0AFA-A930-47A2-9EED-33CEFCC12B5D}">
      <dsp:nvSpPr>
        <dsp:cNvPr id="0" name=""/>
        <dsp:cNvSpPr/>
      </dsp:nvSpPr>
      <dsp:spPr>
        <a:xfrm>
          <a:off x="425030" y="2440954"/>
          <a:ext cx="626111" cy="626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572336"/>
              <a:satOff val="1565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489B8-ADC2-4293-8C57-5EA2E36CC251}">
      <dsp:nvSpPr>
        <dsp:cNvPr id="0" name=""/>
        <dsp:cNvSpPr/>
      </dsp:nvSpPr>
      <dsp:spPr>
        <a:xfrm>
          <a:off x="379163" y="3254660"/>
          <a:ext cx="7590515" cy="500889"/>
        </a:xfrm>
        <a:prstGeom prst="rect">
          <a:avLst/>
        </a:prstGeom>
        <a:solidFill>
          <a:schemeClr val="accent3">
            <a:hueOff val="-3429781"/>
            <a:satOff val="20869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8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baseline="0" dirty="0" smtClean="0"/>
            <a:t>Participation de la population : </a:t>
          </a:r>
          <a:r>
            <a:rPr lang="fr-FR" sz="2300" b="1" kern="1200" baseline="0" dirty="0" smtClean="0"/>
            <a:t>92€/foyer</a:t>
          </a:r>
          <a:endParaRPr lang="fr-FR" sz="2300" b="1" kern="1200" dirty="0"/>
        </a:p>
      </dsp:txBody>
      <dsp:txXfrm>
        <a:off x="379163" y="3254660"/>
        <a:ext cx="7590515" cy="500889"/>
      </dsp:txXfrm>
    </dsp:sp>
    <dsp:sp modelId="{9728FB16-4B7F-49B8-BD48-8CA70EBC0EF7}">
      <dsp:nvSpPr>
        <dsp:cNvPr id="0" name=""/>
        <dsp:cNvSpPr/>
      </dsp:nvSpPr>
      <dsp:spPr>
        <a:xfrm>
          <a:off x="66107" y="3192048"/>
          <a:ext cx="626111" cy="626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429781"/>
              <a:satOff val="20869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D8FF41-FFF8-4C4C-B4AF-9D4FB124AAD3}">
      <dsp:nvSpPr>
        <dsp:cNvPr id="0" name=""/>
        <dsp:cNvSpPr/>
      </dsp:nvSpPr>
      <dsp:spPr>
        <a:xfrm rot="16200000">
          <a:off x="-894583" y="895219"/>
          <a:ext cx="3445931" cy="165549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248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Manque d’investissement de la part des ménages pour bloquer un fond destiné à la construction des latrines.</a:t>
          </a:r>
          <a:endParaRPr lang="fr-FR" sz="1800" kern="1200" dirty="0"/>
        </a:p>
      </dsp:txBody>
      <dsp:txXfrm rot="16200000">
        <a:off x="-894583" y="895219"/>
        <a:ext cx="3445931" cy="1655491"/>
      </dsp:txXfrm>
    </dsp:sp>
    <dsp:sp modelId="{E024FE86-8C75-4B04-B9C2-79C00560F973}">
      <dsp:nvSpPr>
        <dsp:cNvPr id="0" name=""/>
        <dsp:cNvSpPr/>
      </dsp:nvSpPr>
      <dsp:spPr>
        <a:xfrm rot="16200000">
          <a:off x="885070" y="895219"/>
          <a:ext cx="3445931" cy="165549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248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Non adhésion de la population au principe de passer par la Mutuelle </a:t>
          </a:r>
          <a:endParaRPr lang="fr-FR" sz="1800" kern="1200" dirty="0"/>
        </a:p>
      </dsp:txBody>
      <dsp:txXfrm rot="16200000">
        <a:off x="885070" y="895219"/>
        <a:ext cx="3445931" cy="1655491"/>
      </dsp:txXfrm>
    </dsp:sp>
    <dsp:sp modelId="{6C9824F8-7825-4689-89E8-F4A346818765}">
      <dsp:nvSpPr>
        <dsp:cNvPr id="0" name=""/>
        <dsp:cNvSpPr/>
      </dsp:nvSpPr>
      <dsp:spPr>
        <a:xfrm rot="16200000">
          <a:off x="2664723" y="895219"/>
          <a:ext cx="3445931" cy="165549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248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Absence de Structuration de La Commission Hygiène et Assainissement </a:t>
          </a:r>
          <a:endParaRPr lang="fr-FR" sz="1800" kern="1200" dirty="0"/>
        </a:p>
      </dsp:txBody>
      <dsp:txXfrm rot="16200000">
        <a:off x="2664723" y="895219"/>
        <a:ext cx="3445931" cy="165549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112297-F728-4D4C-B1CE-90483F0C333A}">
      <dsp:nvSpPr>
        <dsp:cNvPr id="0" name=""/>
        <dsp:cNvSpPr/>
      </dsp:nvSpPr>
      <dsp:spPr>
        <a:xfrm>
          <a:off x="0" y="254755"/>
          <a:ext cx="5696312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097" tIns="291592" rIns="4420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Remobilisation de la population.</a:t>
          </a:r>
          <a:endParaRPr lang="fr-FR" sz="1400" kern="1200" dirty="0"/>
        </a:p>
      </dsp:txBody>
      <dsp:txXfrm>
        <a:off x="0" y="254755"/>
        <a:ext cx="5696312" cy="573300"/>
      </dsp:txXfrm>
    </dsp:sp>
    <dsp:sp modelId="{7D749705-13F9-40CA-AE62-971F157852F5}">
      <dsp:nvSpPr>
        <dsp:cNvPr id="0" name=""/>
        <dsp:cNvSpPr/>
      </dsp:nvSpPr>
      <dsp:spPr>
        <a:xfrm>
          <a:off x="284815" y="48115"/>
          <a:ext cx="398741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15" tIns="0" rIns="1507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Stratégie n°1</a:t>
          </a:r>
          <a:endParaRPr lang="fr-FR" sz="1400" kern="1200" dirty="0"/>
        </a:p>
      </dsp:txBody>
      <dsp:txXfrm>
        <a:off x="284815" y="48115"/>
        <a:ext cx="3987418" cy="413280"/>
      </dsp:txXfrm>
    </dsp:sp>
    <dsp:sp modelId="{42F5080E-43CE-427D-AB40-459AFA1D139E}">
      <dsp:nvSpPr>
        <dsp:cNvPr id="0" name=""/>
        <dsp:cNvSpPr/>
      </dsp:nvSpPr>
      <dsp:spPr>
        <a:xfrm>
          <a:off x="0" y="1110295"/>
          <a:ext cx="5696312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097" tIns="291592" rIns="4420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Réunir les acteurs stratégiques autour du projet.</a:t>
          </a:r>
          <a:endParaRPr lang="fr-FR" sz="1400" kern="1200" dirty="0"/>
        </a:p>
      </dsp:txBody>
      <dsp:txXfrm>
        <a:off x="0" y="1110295"/>
        <a:ext cx="5696312" cy="573300"/>
      </dsp:txXfrm>
    </dsp:sp>
    <dsp:sp modelId="{E8CA8750-6F89-4CD2-A1FB-635DCA9CFA3A}">
      <dsp:nvSpPr>
        <dsp:cNvPr id="0" name=""/>
        <dsp:cNvSpPr/>
      </dsp:nvSpPr>
      <dsp:spPr>
        <a:xfrm>
          <a:off x="284815" y="903655"/>
          <a:ext cx="3987418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15" tIns="0" rIns="1507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Stratégie n°2 </a:t>
          </a:r>
          <a:endParaRPr lang="fr-FR" sz="1400" kern="1200" dirty="0"/>
        </a:p>
      </dsp:txBody>
      <dsp:txXfrm>
        <a:off x="284815" y="903655"/>
        <a:ext cx="3987418" cy="413280"/>
      </dsp:txXfrm>
    </dsp:sp>
    <dsp:sp modelId="{8816A6B8-2806-48A3-BCA1-B6A55651C05B}">
      <dsp:nvSpPr>
        <dsp:cNvPr id="0" name=""/>
        <dsp:cNvSpPr/>
      </dsp:nvSpPr>
      <dsp:spPr>
        <a:xfrm>
          <a:off x="0" y="1965836"/>
          <a:ext cx="5696312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097" tIns="291592" rIns="4420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Restructuration et accompagnement de la CHA</a:t>
          </a:r>
          <a:endParaRPr lang="fr-FR" sz="1400" kern="1200" dirty="0"/>
        </a:p>
      </dsp:txBody>
      <dsp:txXfrm>
        <a:off x="0" y="1965836"/>
        <a:ext cx="5696312" cy="573300"/>
      </dsp:txXfrm>
    </dsp:sp>
    <dsp:sp modelId="{68E3ABE2-59CC-4767-A52A-EB3D0A5A895F}">
      <dsp:nvSpPr>
        <dsp:cNvPr id="0" name=""/>
        <dsp:cNvSpPr/>
      </dsp:nvSpPr>
      <dsp:spPr>
        <a:xfrm>
          <a:off x="284815" y="1759196"/>
          <a:ext cx="3987418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15" tIns="0" rIns="1507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Stratégie n°3</a:t>
          </a:r>
          <a:endParaRPr lang="fr-FR" sz="1400" kern="1200" dirty="0"/>
        </a:p>
      </dsp:txBody>
      <dsp:txXfrm>
        <a:off x="284815" y="1759196"/>
        <a:ext cx="3987418" cy="413280"/>
      </dsp:txXfrm>
    </dsp:sp>
    <dsp:sp modelId="{E7C7B516-5B73-454A-901D-70483B5EDB3F}">
      <dsp:nvSpPr>
        <dsp:cNvPr id="0" name=""/>
        <dsp:cNvSpPr/>
      </dsp:nvSpPr>
      <dsp:spPr>
        <a:xfrm>
          <a:off x="0" y="2821376"/>
          <a:ext cx="5696312" cy="74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097" tIns="291592" rIns="4420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Rendre concret le projet pour la population et informer sur la MEC.</a:t>
          </a:r>
          <a:endParaRPr lang="fr-FR" sz="1400" kern="1200" dirty="0"/>
        </a:p>
      </dsp:txBody>
      <dsp:txXfrm>
        <a:off x="0" y="2821376"/>
        <a:ext cx="5696312" cy="749700"/>
      </dsp:txXfrm>
    </dsp:sp>
    <dsp:sp modelId="{A87C87B6-EFED-4F7B-972F-B9D37F672B1E}">
      <dsp:nvSpPr>
        <dsp:cNvPr id="0" name=""/>
        <dsp:cNvSpPr/>
      </dsp:nvSpPr>
      <dsp:spPr>
        <a:xfrm>
          <a:off x="345640" y="2661630"/>
          <a:ext cx="3987418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15" tIns="0" rIns="1507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Stratégie n°4</a:t>
          </a:r>
          <a:endParaRPr lang="fr-FR" sz="1400" kern="1200" dirty="0"/>
        </a:p>
      </dsp:txBody>
      <dsp:txXfrm>
        <a:off x="345640" y="2661630"/>
        <a:ext cx="3987418" cy="4132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A1EAD-A58A-4A6D-A4BD-7DFBC6750C81}">
      <dsp:nvSpPr>
        <dsp:cNvPr id="0" name=""/>
        <dsp:cNvSpPr/>
      </dsp:nvSpPr>
      <dsp:spPr>
        <a:xfrm>
          <a:off x="3388161" y="494859"/>
          <a:ext cx="1813042" cy="18302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La Commission Hygiène et Assainissement (CHA) :</a:t>
          </a:r>
          <a:endParaRPr lang="fr-FR" sz="1400" kern="1200" dirty="0"/>
        </a:p>
      </dsp:txBody>
      <dsp:txXfrm>
        <a:off x="3388161" y="494859"/>
        <a:ext cx="1813042" cy="1830207"/>
      </dsp:txXfrm>
    </dsp:sp>
    <dsp:sp modelId="{6F138DB5-461C-469A-9933-9A8FFA4FCD80}">
      <dsp:nvSpPr>
        <dsp:cNvPr id="0" name=""/>
        <dsp:cNvSpPr/>
      </dsp:nvSpPr>
      <dsp:spPr>
        <a:xfrm rot="2530806">
          <a:off x="5114589" y="2307095"/>
          <a:ext cx="815717" cy="430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2530806">
        <a:off x="5114589" y="2307095"/>
        <a:ext cx="815717" cy="430723"/>
      </dsp:txXfrm>
    </dsp:sp>
    <dsp:sp modelId="{8ED477A2-1364-477D-9B7E-1F5B68332FDF}">
      <dsp:nvSpPr>
        <dsp:cNvPr id="0" name=""/>
        <dsp:cNvSpPr/>
      </dsp:nvSpPr>
      <dsp:spPr>
        <a:xfrm>
          <a:off x="5853438" y="2817346"/>
          <a:ext cx="1763990" cy="16084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La Mutuelle Épargne Crédit </a:t>
          </a:r>
          <a:r>
            <a:rPr lang="fr-FR" sz="1100" kern="1200" dirty="0" err="1" smtClean="0"/>
            <a:t>Suksali</a:t>
          </a:r>
          <a:endParaRPr lang="fr-FR" sz="1100" kern="1200" dirty="0"/>
        </a:p>
      </dsp:txBody>
      <dsp:txXfrm>
        <a:off x="5853438" y="2817346"/>
        <a:ext cx="1763990" cy="1608423"/>
      </dsp:txXfrm>
    </dsp:sp>
    <dsp:sp modelId="{905C0169-8778-45FB-BB98-E5B4DA8AE71F}">
      <dsp:nvSpPr>
        <dsp:cNvPr id="0" name=""/>
        <dsp:cNvSpPr/>
      </dsp:nvSpPr>
      <dsp:spPr>
        <a:xfrm rot="21401106">
          <a:off x="5370467" y="1120334"/>
          <a:ext cx="412881" cy="430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57445"/>
            <a:satOff val="5217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21401106">
        <a:off x="5370467" y="1120334"/>
        <a:ext cx="412881" cy="430723"/>
      </dsp:txXfrm>
    </dsp:sp>
    <dsp:sp modelId="{F8B782C6-2197-4B03-B440-CB1043F89B35}">
      <dsp:nvSpPr>
        <dsp:cNvPr id="0" name=""/>
        <dsp:cNvSpPr/>
      </dsp:nvSpPr>
      <dsp:spPr>
        <a:xfrm>
          <a:off x="5975659" y="457303"/>
          <a:ext cx="1763990" cy="1608423"/>
        </a:xfrm>
        <a:prstGeom prst="ellipse">
          <a:avLst/>
        </a:prstGeom>
        <a:solidFill>
          <a:schemeClr val="accent3">
            <a:hueOff val="-857445"/>
            <a:satOff val="5217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Les Comités de salubrité</a:t>
          </a:r>
          <a:endParaRPr lang="fr-FR" sz="1100" kern="1200" dirty="0"/>
        </a:p>
      </dsp:txBody>
      <dsp:txXfrm>
        <a:off x="5975659" y="457303"/>
        <a:ext cx="1763990" cy="1608423"/>
      </dsp:txXfrm>
    </dsp:sp>
    <dsp:sp modelId="{A2AC700B-FA47-4512-94BB-A9A087799C44}">
      <dsp:nvSpPr>
        <dsp:cNvPr id="0" name=""/>
        <dsp:cNvSpPr/>
      </dsp:nvSpPr>
      <dsp:spPr>
        <a:xfrm rot="5273835">
          <a:off x="4165068" y="2429031"/>
          <a:ext cx="349875" cy="430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714891"/>
            <a:satOff val="10435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5273835">
        <a:off x="4165068" y="2429031"/>
        <a:ext cx="349875" cy="430723"/>
      </dsp:txXfrm>
    </dsp:sp>
    <dsp:sp modelId="{1C600D84-CBE9-42F1-82FE-050963F79482}">
      <dsp:nvSpPr>
        <dsp:cNvPr id="0" name=""/>
        <dsp:cNvSpPr/>
      </dsp:nvSpPr>
      <dsp:spPr>
        <a:xfrm>
          <a:off x="3486525" y="2983837"/>
          <a:ext cx="1783816" cy="1414293"/>
        </a:xfrm>
        <a:prstGeom prst="ellipse">
          <a:avLst/>
        </a:prstGeom>
        <a:solidFill>
          <a:schemeClr val="accent3">
            <a:hueOff val="-1714891"/>
            <a:satOff val="10435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Les chefs de Village</a:t>
          </a:r>
          <a:endParaRPr lang="fr-FR" sz="1100" kern="1200" dirty="0"/>
        </a:p>
      </dsp:txBody>
      <dsp:txXfrm>
        <a:off x="3486525" y="2983837"/>
        <a:ext cx="1783816" cy="1414293"/>
      </dsp:txXfrm>
    </dsp:sp>
    <dsp:sp modelId="{1B86EAFD-6345-4910-86AA-D2F057F294E1}">
      <dsp:nvSpPr>
        <dsp:cNvPr id="0" name=""/>
        <dsp:cNvSpPr/>
      </dsp:nvSpPr>
      <dsp:spPr>
        <a:xfrm rot="8399214">
          <a:off x="2572705" y="2281917"/>
          <a:ext cx="853531" cy="430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572336"/>
            <a:satOff val="15652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8399214">
        <a:off x="2572705" y="2281917"/>
        <a:ext cx="853531" cy="430723"/>
      </dsp:txXfrm>
    </dsp:sp>
    <dsp:sp modelId="{9AF8F519-0A5E-4549-8B4E-1728AEF41BCD}">
      <dsp:nvSpPr>
        <dsp:cNvPr id="0" name=""/>
        <dsp:cNvSpPr/>
      </dsp:nvSpPr>
      <dsp:spPr>
        <a:xfrm>
          <a:off x="833394" y="2771041"/>
          <a:ext cx="1763990" cy="1608423"/>
        </a:xfrm>
        <a:prstGeom prst="ellipse">
          <a:avLst/>
        </a:prstGeom>
        <a:solidFill>
          <a:schemeClr val="accent3">
            <a:hueOff val="-2572336"/>
            <a:satOff val="15652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Partenaires de la société civile</a:t>
          </a:r>
          <a:endParaRPr lang="fr-FR" sz="1200" kern="1200" dirty="0"/>
        </a:p>
      </dsp:txBody>
      <dsp:txXfrm>
        <a:off x="833394" y="2771041"/>
        <a:ext cx="1763990" cy="1608423"/>
      </dsp:txXfrm>
    </dsp:sp>
    <dsp:sp modelId="{04A5CD66-1496-4A56-BE7B-8356A6D8147D}">
      <dsp:nvSpPr>
        <dsp:cNvPr id="0" name=""/>
        <dsp:cNvSpPr/>
      </dsp:nvSpPr>
      <dsp:spPr>
        <a:xfrm rot="10711483">
          <a:off x="2526636" y="1232292"/>
          <a:ext cx="609149" cy="430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429781"/>
            <a:satOff val="20869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10711483">
        <a:off x="2526636" y="1232292"/>
        <a:ext cx="609149" cy="430723"/>
      </dsp:txXfrm>
    </dsp:sp>
    <dsp:sp modelId="{C2D17EDB-6487-4002-BE12-4C35DADBA6B5}">
      <dsp:nvSpPr>
        <dsp:cNvPr id="0" name=""/>
        <dsp:cNvSpPr/>
      </dsp:nvSpPr>
      <dsp:spPr>
        <a:xfrm>
          <a:off x="475859" y="681387"/>
          <a:ext cx="1763990" cy="1608423"/>
        </a:xfrm>
        <a:prstGeom prst="ellipse">
          <a:avLst/>
        </a:prstGeom>
        <a:solidFill>
          <a:schemeClr val="accent3">
            <a:hueOff val="-3429781"/>
            <a:satOff val="20869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Les postes de santés</a:t>
          </a:r>
          <a:endParaRPr lang="fr-FR" sz="1200" kern="1200" dirty="0"/>
        </a:p>
      </dsp:txBody>
      <dsp:txXfrm>
        <a:off x="475859" y="681387"/>
        <a:ext cx="1763990" cy="160842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188D82-6A79-4634-9535-ABA812790270}">
      <dsp:nvSpPr>
        <dsp:cNvPr id="0" name=""/>
        <dsp:cNvSpPr/>
      </dsp:nvSpPr>
      <dsp:spPr>
        <a:xfrm>
          <a:off x="-5470521" y="-838041"/>
          <a:ext cx="6517024" cy="6517024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151D8-900E-41DA-AF6E-D7B35CC382BA}">
      <dsp:nvSpPr>
        <dsp:cNvPr id="0" name=""/>
        <dsp:cNvSpPr/>
      </dsp:nvSpPr>
      <dsp:spPr>
        <a:xfrm>
          <a:off x="339592" y="220069"/>
          <a:ext cx="6628592" cy="4399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06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baseline="0" smtClean="0"/>
            <a:t>n°1 : Fiche </a:t>
          </a:r>
          <a:r>
            <a:rPr lang="fr-FR" sz="2500" kern="1200" baseline="0" dirty="0" smtClean="0"/>
            <a:t>de présence. </a:t>
          </a:r>
          <a:endParaRPr lang="fr-FR" sz="2500" kern="1200" dirty="0"/>
        </a:p>
      </dsp:txBody>
      <dsp:txXfrm>
        <a:off x="339592" y="220069"/>
        <a:ext cx="6628592" cy="439944"/>
      </dsp:txXfrm>
    </dsp:sp>
    <dsp:sp modelId="{5FE84A8B-FA78-4B96-86BB-758637E4E251}">
      <dsp:nvSpPr>
        <dsp:cNvPr id="0" name=""/>
        <dsp:cNvSpPr/>
      </dsp:nvSpPr>
      <dsp:spPr>
        <a:xfrm>
          <a:off x="64626" y="165076"/>
          <a:ext cx="549930" cy="549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49324-E0C4-4B7A-BF45-09E6E7EA5991}">
      <dsp:nvSpPr>
        <dsp:cNvPr id="0" name=""/>
        <dsp:cNvSpPr/>
      </dsp:nvSpPr>
      <dsp:spPr>
        <a:xfrm>
          <a:off x="738001" y="880373"/>
          <a:ext cx="6230182" cy="439944"/>
        </a:xfrm>
        <a:prstGeom prst="rect">
          <a:avLst/>
        </a:prstGeom>
        <a:solidFill>
          <a:schemeClr val="accent3">
            <a:hueOff val="-571630"/>
            <a:satOff val="3478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06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baseline="0" smtClean="0"/>
            <a:t>n°2 : Note de frais. </a:t>
          </a:r>
          <a:endParaRPr lang="fr-FR" sz="2500" kern="1200"/>
        </a:p>
      </dsp:txBody>
      <dsp:txXfrm>
        <a:off x="738001" y="880373"/>
        <a:ext cx="6230182" cy="439944"/>
      </dsp:txXfrm>
    </dsp:sp>
    <dsp:sp modelId="{3C6BDAA0-1D35-4E7B-BB5A-6C76C4E49DAE}">
      <dsp:nvSpPr>
        <dsp:cNvPr id="0" name=""/>
        <dsp:cNvSpPr/>
      </dsp:nvSpPr>
      <dsp:spPr>
        <a:xfrm>
          <a:off x="463036" y="825380"/>
          <a:ext cx="549930" cy="549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571630"/>
              <a:satOff val="3478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8C522-204D-4D7A-AF1E-07804C589403}">
      <dsp:nvSpPr>
        <dsp:cNvPr id="0" name=""/>
        <dsp:cNvSpPr/>
      </dsp:nvSpPr>
      <dsp:spPr>
        <a:xfrm>
          <a:off x="956327" y="1540193"/>
          <a:ext cx="6011856" cy="439944"/>
        </a:xfrm>
        <a:prstGeom prst="rect">
          <a:avLst/>
        </a:prstGeom>
        <a:solidFill>
          <a:schemeClr val="accent3">
            <a:hueOff val="-1143260"/>
            <a:satOff val="6956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06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baseline="0" smtClean="0"/>
            <a:t>n°3 : Fiche trimestrielle de suivi. </a:t>
          </a:r>
          <a:endParaRPr lang="fr-FR" sz="2500" kern="1200"/>
        </a:p>
      </dsp:txBody>
      <dsp:txXfrm>
        <a:off x="956327" y="1540193"/>
        <a:ext cx="6011856" cy="439944"/>
      </dsp:txXfrm>
    </dsp:sp>
    <dsp:sp modelId="{7EC42FA1-4BB2-45F5-AAD0-56AE990D7716}">
      <dsp:nvSpPr>
        <dsp:cNvPr id="0" name=""/>
        <dsp:cNvSpPr/>
      </dsp:nvSpPr>
      <dsp:spPr>
        <a:xfrm>
          <a:off x="681362" y="1485200"/>
          <a:ext cx="549930" cy="549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143260"/>
              <a:satOff val="695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175C5-9A6B-436C-B0E2-AEFF92B93A90}">
      <dsp:nvSpPr>
        <dsp:cNvPr id="0" name=""/>
        <dsp:cNvSpPr/>
      </dsp:nvSpPr>
      <dsp:spPr>
        <a:xfrm>
          <a:off x="1026037" y="2200498"/>
          <a:ext cx="5942146" cy="439944"/>
        </a:xfrm>
        <a:prstGeom prst="rect">
          <a:avLst/>
        </a:prstGeom>
        <a:solidFill>
          <a:schemeClr val="accent3">
            <a:hueOff val="-1714891"/>
            <a:satOff val="10435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06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baseline="0" smtClean="0"/>
            <a:t>n°4 : Budget prévisionnel. </a:t>
          </a:r>
          <a:endParaRPr lang="fr-FR" sz="2500" kern="1200"/>
        </a:p>
      </dsp:txBody>
      <dsp:txXfrm>
        <a:off x="1026037" y="2200498"/>
        <a:ext cx="5942146" cy="439944"/>
      </dsp:txXfrm>
    </dsp:sp>
    <dsp:sp modelId="{DFE68D46-AE63-406B-94BC-7767D968A3E5}">
      <dsp:nvSpPr>
        <dsp:cNvPr id="0" name=""/>
        <dsp:cNvSpPr/>
      </dsp:nvSpPr>
      <dsp:spPr>
        <a:xfrm>
          <a:off x="751071" y="2145505"/>
          <a:ext cx="549930" cy="549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714891"/>
              <a:satOff val="1043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2765B-3D99-4864-A51F-3925157A5871}">
      <dsp:nvSpPr>
        <dsp:cNvPr id="0" name=""/>
        <dsp:cNvSpPr/>
      </dsp:nvSpPr>
      <dsp:spPr>
        <a:xfrm>
          <a:off x="956327" y="2860802"/>
          <a:ext cx="6011856" cy="439944"/>
        </a:xfrm>
        <a:prstGeom prst="rect">
          <a:avLst/>
        </a:prstGeom>
        <a:solidFill>
          <a:schemeClr val="accent3">
            <a:hueOff val="-2286521"/>
            <a:satOff val="13913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06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baseline="0" smtClean="0"/>
            <a:t>n°5 : Fiche de suivi épidémiologique. </a:t>
          </a:r>
          <a:endParaRPr lang="fr-FR" sz="2500" kern="1200"/>
        </a:p>
      </dsp:txBody>
      <dsp:txXfrm>
        <a:off x="956327" y="2860802"/>
        <a:ext cx="6011856" cy="439944"/>
      </dsp:txXfrm>
    </dsp:sp>
    <dsp:sp modelId="{4ABEB4D3-53A1-419A-9711-DC08749612F7}">
      <dsp:nvSpPr>
        <dsp:cNvPr id="0" name=""/>
        <dsp:cNvSpPr/>
      </dsp:nvSpPr>
      <dsp:spPr>
        <a:xfrm>
          <a:off x="681362" y="2805809"/>
          <a:ext cx="549930" cy="549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286521"/>
              <a:satOff val="1391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55EC1-DA87-46F2-ADC2-D5DF40BEAF76}">
      <dsp:nvSpPr>
        <dsp:cNvPr id="0" name=""/>
        <dsp:cNvSpPr/>
      </dsp:nvSpPr>
      <dsp:spPr>
        <a:xfrm>
          <a:off x="738001" y="3520622"/>
          <a:ext cx="6230182" cy="439944"/>
        </a:xfrm>
        <a:prstGeom prst="rect">
          <a:avLst/>
        </a:prstGeom>
        <a:solidFill>
          <a:schemeClr val="accent3">
            <a:hueOff val="-2858151"/>
            <a:satOff val="17391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06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baseline="0" smtClean="0"/>
            <a:t>n°6 : Grille d'évaluation. </a:t>
          </a:r>
          <a:endParaRPr lang="fr-FR" sz="2500" kern="1200"/>
        </a:p>
      </dsp:txBody>
      <dsp:txXfrm>
        <a:off x="738001" y="3520622"/>
        <a:ext cx="6230182" cy="439944"/>
      </dsp:txXfrm>
    </dsp:sp>
    <dsp:sp modelId="{63D7B78A-B5ED-47B6-B173-5983AEC12EF1}">
      <dsp:nvSpPr>
        <dsp:cNvPr id="0" name=""/>
        <dsp:cNvSpPr/>
      </dsp:nvSpPr>
      <dsp:spPr>
        <a:xfrm>
          <a:off x="463036" y="3465629"/>
          <a:ext cx="549930" cy="549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858151"/>
              <a:satOff val="1739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4079B-6177-4B83-AE7E-0C3D8EDF2043}">
      <dsp:nvSpPr>
        <dsp:cNvPr id="0" name=""/>
        <dsp:cNvSpPr/>
      </dsp:nvSpPr>
      <dsp:spPr>
        <a:xfrm>
          <a:off x="339592" y="4180927"/>
          <a:ext cx="6628592" cy="439944"/>
        </a:xfrm>
        <a:prstGeom prst="rect">
          <a:avLst/>
        </a:prstGeom>
        <a:solidFill>
          <a:schemeClr val="accent3">
            <a:hueOff val="-3429781"/>
            <a:satOff val="20869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06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baseline="0" smtClean="0"/>
            <a:t>n°7 : Convention de partenariat. </a:t>
          </a:r>
          <a:endParaRPr lang="fr-FR" sz="2500" kern="1200"/>
        </a:p>
      </dsp:txBody>
      <dsp:txXfrm>
        <a:off x="339592" y="4180927"/>
        <a:ext cx="6628592" cy="439944"/>
      </dsp:txXfrm>
    </dsp:sp>
    <dsp:sp modelId="{06C4AB14-763C-48A5-86CA-10F9CB626481}">
      <dsp:nvSpPr>
        <dsp:cNvPr id="0" name=""/>
        <dsp:cNvSpPr/>
      </dsp:nvSpPr>
      <dsp:spPr>
        <a:xfrm>
          <a:off x="64626" y="4125934"/>
          <a:ext cx="549930" cy="549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429781"/>
              <a:satOff val="20869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578011-4E1D-45D1-9215-37E94BA3137B}">
      <dsp:nvSpPr>
        <dsp:cNvPr id="0" name=""/>
        <dsp:cNvSpPr/>
      </dsp:nvSpPr>
      <dsp:spPr>
        <a:xfrm>
          <a:off x="1725761" y="13698"/>
          <a:ext cx="1738183" cy="8690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baseline="0" dirty="0" smtClean="0"/>
            <a:t>Résultats</a:t>
          </a:r>
          <a:endParaRPr lang="fr-FR" sz="2600" kern="1200" dirty="0"/>
        </a:p>
      </dsp:txBody>
      <dsp:txXfrm>
        <a:off x="1725761" y="13698"/>
        <a:ext cx="1738183" cy="869091"/>
      </dsp:txXfrm>
    </dsp:sp>
    <dsp:sp modelId="{FB537762-2DD3-4051-844C-A808214475F8}">
      <dsp:nvSpPr>
        <dsp:cNvPr id="0" name=""/>
        <dsp:cNvSpPr/>
      </dsp:nvSpPr>
      <dsp:spPr>
        <a:xfrm>
          <a:off x="1899579" y="882790"/>
          <a:ext cx="173828" cy="651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818"/>
              </a:lnTo>
              <a:lnTo>
                <a:pt x="173828" y="65181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AF3C8-B58A-49CC-AD19-B32FA66606A5}">
      <dsp:nvSpPr>
        <dsp:cNvPr id="0" name=""/>
        <dsp:cNvSpPr/>
      </dsp:nvSpPr>
      <dsp:spPr>
        <a:xfrm>
          <a:off x="2073408" y="1100063"/>
          <a:ext cx="2630372" cy="86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dirty="0" smtClean="0"/>
            <a:t>40 latrines déjà construites dans le cadre de la coopération</a:t>
          </a:r>
          <a:endParaRPr lang="fr-FR" sz="2000" kern="1200" dirty="0"/>
        </a:p>
      </dsp:txBody>
      <dsp:txXfrm>
        <a:off x="2073408" y="1100063"/>
        <a:ext cx="2630372" cy="869091"/>
      </dsp:txXfrm>
    </dsp:sp>
    <dsp:sp modelId="{804ED5DF-6797-4878-8579-D7FCA1962C47}">
      <dsp:nvSpPr>
        <dsp:cNvPr id="0" name=""/>
        <dsp:cNvSpPr/>
      </dsp:nvSpPr>
      <dsp:spPr>
        <a:xfrm>
          <a:off x="1899579" y="882790"/>
          <a:ext cx="173828" cy="1738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183"/>
              </a:lnTo>
              <a:lnTo>
                <a:pt x="173828" y="173818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3BCCA-6FDC-4CC8-B45A-5DE289B467DA}">
      <dsp:nvSpPr>
        <dsp:cNvPr id="0" name=""/>
        <dsp:cNvSpPr/>
      </dsp:nvSpPr>
      <dsp:spPr>
        <a:xfrm>
          <a:off x="2073408" y="2186428"/>
          <a:ext cx="2585666" cy="86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dirty="0" smtClean="0"/>
            <a:t>100 Latrines construites par Caritas</a:t>
          </a:r>
          <a:endParaRPr lang="fr-FR" sz="2000" kern="1200" dirty="0"/>
        </a:p>
      </dsp:txBody>
      <dsp:txXfrm>
        <a:off x="2073408" y="2186428"/>
        <a:ext cx="2585666" cy="869091"/>
      </dsp:txXfrm>
    </dsp:sp>
    <dsp:sp modelId="{88F4193F-C17C-4DB3-A370-C38FE71F4B38}">
      <dsp:nvSpPr>
        <dsp:cNvPr id="0" name=""/>
        <dsp:cNvSpPr/>
      </dsp:nvSpPr>
      <dsp:spPr>
        <a:xfrm>
          <a:off x="1899579" y="882790"/>
          <a:ext cx="173828" cy="2812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2487"/>
              </a:lnTo>
              <a:lnTo>
                <a:pt x="173828" y="281248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6B705-E619-48F5-9620-3B2AD3BBBD98}">
      <dsp:nvSpPr>
        <dsp:cNvPr id="0" name=""/>
        <dsp:cNvSpPr/>
      </dsp:nvSpPr>
      <dsp:spPr>
        <a:xfrm>
          <a:off x="2073408" y="3260732"/>
          <a:ext cx="2534160" cy="86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dirty="0" smtClean="0"/>
            <a:t>Appropriation des outils </a:t>
          </a:r>
          <a:endParaRPr lang="fr-FR" sz="2000" kern="1200" dirty="0"/>
        </a:p>
      </dsp:txBody>
      <dsp:txXfrm>
        <a:off x="2073408" y="3260732"/>
        <a:ext cx="2534160" cy="869091"/>
      </dsp:txXfrm>
    </dsp:sp>
    <dsp:sp modelId="{3F7F1437-E5CE-4B2A-A250-9E9910E8C5B7}">
      <dsp:nvSpPr>
        <dsp:cNvPr id="0" name=""/>
        <dsp:cNvSpPr/>
      </dsp:nvSpPr>
      <dsp:spPr>
        <a:xfrm>
          <a:off x="5872507" y="0"/>
          <a:ext cx="1738183" cy="8690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baseline="0" dirty="0" smtClean="0"/>
            <a:t>Perspectives</a:t>
          </a:r>
          <a:endParaRPr lang="fr-FR" sz="2600" kern="1200" dirty="0"/>
        </a:p>
      </dsp:txBody>
      <dsp:txXfrm>
        <a:off x="5872507" y="0"/>
        <a:ext cx="1738183" cy="869091"/>
      </dsp:txXfrm>
    </dsp:sp>
    <dsp:sp modelId="{35D40C32-1C40-4D87-97A6-A181787639C0}">
      <dsp:nvSpPr>
        <dsp:cNvPr id="0" name=""/>
        <dsp:cNvSpPr/>
      </dsp:nvSpPr>
      <dsp:spPr>
        <a:xfrm>
          <a:off x="6046326" y="869091"/>
          <a:ext cx="173818" cy="613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997"/>
              </a:lnTo>
              <a:lnTo>
                <a:pt x="173818" y="6139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3EC68-C736-4760-9E1D-FBDFE8772F98}">
      <dsp:nvSpPr>
        <dsp:cNvPr id="0" name=""/>
        <dsp:cNvSpPr/>
      </dsp:nvSpPr>
      <dsp:spPr>
        <a:xfrm>
          <a:off x="6220144" y="1048543"/>
          <a:ext cx="2847214" cy="86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dirty="0" smtClean="0"/>
            <a:t>Terminer la construction sur les 2 villages test</a:t>
          </a:r>
          <a:endParaRPr lang="fr-FR" sz="2000" kern="1200" dirty="0"/>
        </a:p>
      </dsp:txBody>
      <dsp:txXfrm>
        <a:off x="6220144" y="1048543"/>
        <a:ext cx="2847214" cy="869091"/>
      </dsp:txXfrm>
    </dsp:sp>
    <dsp:sp modelId="{CDD7FF14-F5F6-472D-B027-407363E561DE}">
      <dsp:nvSpPr>
        <dsp:cNvPr id="0" name=""/>
        <dsp:cNvSpPr/>
      </dsp:nvSpPr>
      <dsp:spPr>
        <a:xfrm>
          <a:off x="6046326" y="869091"/>
          <a:ext cx="173818" cy="170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362"/>
              </a:lnTo>
              <a:lnTo>
                <a:pt x="173818" y="170036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25804-A5FB-4D21-9D7F-AABF75EB51E1}">
      <dsp:nvSpPr>
        <dsp:cNvPr id="0" name=""/>
        <dsp:cNvSpPr/>
      </dsp:nvSpPr>
      <dsp:spPr>
        <a:xfrm>
          <a:off x="6220144" y="2134908"/>
          <a:ext cx="2847200" cy="86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smtClean="0"/>
            <a:t>Remontée des outils à destination des postes de santé</a:t>
          </a:r>
          <a:endParaRPr lang="fr-FR" sz="2000" kern="1200"/>
        </a:p>
      </dsp:txBody>
      <dsp:txXfrm>
        <a:off x="6220144" y="2134908"/>
        <a:ext cx="2847200" cy="869091"/>
      </dsp:txXfrm>
    </dsp:sp>
    <dsp:sp modelId="{4656BD46-67CC-45C9-8129-2442C8D559C8}">
      <dsp:nvSpPr>
        <dsp:cNvPr id="0" name=""/>
        <dsp:cNvSpPr/>
      </dsp:nvSpPr>
      <dsp:spPr>
        <a:xfrm>
          <a:off x="6046326" y="869091"/>
          <a:ext cx="173818" cy="2786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6727"/>
              </a:lnTo>
              <a:lnTo>
                <a:pt x="173818" y="278672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B6FBA-B14E-473E-A13B-F312B79D3CAF}">
      <dsp:nvSpPr>
        <dsp:cNvPr id="0" name=""/>
        <dsp:cNvSpPr/>
      </dsp:nvSpPr>
      <dsp:spPr>
        <a:xfrm>
          <a:off x="6220144" y="3221273"/>
          <a:ext cx="2872967" cy="86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baseline="0" dirty="0" smtClean="0"/>
            <a:t>Étendre le projet au autres villages de la commune</a:t>
          </a:r>
          <a:endParaRPr lang="fr-FR" sz="2000" kern="1200" dirty="0"/>
        </a:p>
      </dsp:txBody>
      <dsp:txXfrm>
        <a:off x="6220144" y="3221273"/>
        <a:ext cx="2872967" cy="869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F8483-4AAD-46E2-B56C-1E41D31B8BBF}" type="datetimeFigureOut">
              <a:rPr lang="fr-FR" smtClean="0"/>
              <a:pPr/>
              <a:t>08/06/2015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5DC1E-39D0-4C7D-84E4-DE5F99CA79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4354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5DC1E-39D0-4C7D-84E4-DE5F99CA794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972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L'amitié entre la Ville de Malakoff (France) et la Commune de </a:t>
            </a:r>
            <a:r>
              <a:rPr lang="fr-FR" dirty="0" err="1" smtClean="0"/>
              <a:t>Ngogom</a:t>
            </a:r>
            <a:r>
              <a:rPr lang="fr-FR" dirty="0" smtClean="0"/>
              <a:t> (Sénégal) a débuté en 2002 via l'association ACCESS.</a:t>
            </a:r>
          </a:p>
          <a:p>
            <a:r>
              <a:rPr lang="fr-FR" dirty="0" smtClean="0"/>
              <a:t>Le 27 mars 2007, est signé une Convention de Coopération Décentralisée. Engagement Bilatérale pour :  pour agir ensemble en matière d’éducation, de santé et prévention, de besoins en eau, de culture francophone et d’amélioration de la condition féminine. </a:t>
            </a:r>
          </a:p>
          <a:p>
            <a:endParaRPr lang="fr-FR" dirty="0" smtClean="0"/>
          </a:p>
          <a:p>
            <a:r>
              <a:rPr lang="fr-FR" dirty="0" smtClean="0"/>
              <a:t>Pour ce faire l'accord de la coopération permet de solliciter les partenaires financiers et techniques nécessaires pour la réalisation optimale des projets. </a:t>
            </a:r>
          </a:p>
          <a:p>
            <a:endParaRPr lang="fr-FR" dirty="0" smtClean="0"/>
          </a:p>
          <a:p>
            <a:r>
              <a:rPr lang="fr-FR" dirty="0" smtClean="0"/>
              <a:t>L’Association Agir pour la Solidarité Internationale à Malakoff : a pour objet de contribuer au développement de relations d'amitié et de coopération entre les habitants de la ville de Malakoff et les habitants de villes ou de collectivités étrangères. et</a:t>
            </a:r>
          </a:p>
          <a:p>
            <a:r>
              <a:rPr lang="fr-FR" dirty="0" smtClean="0"/>
              <a:t>Cette convention a été renouvelée en novembre 2009. A la demande du Conseil Rural de </a:t>
            </a:r>
            <a:r>
              <a:rPr lang="fr-FR" dirty="0" err="1" smtClean="0"/>
              <a:t>Ngogom</a:t>
            </a:r>
            <a:r>
              <a:rPr lang="fr-FR" dirty="0" smtClean="0"/>
              <a:t>, présidé par </a:t>
            </a:r>
            <a:r>
              <a:rPr lang="fr-FR" dirty="0" err="1" smtClean="0"/>
              <a:t>Baboucar</a:t>
            </a:r>
            <a:r>
              <a:rPr lang="fr-FR" dirty="0" smtClean="0"/>
              <a:t> Ndiaye, la notion de développement durable y a été développée, mettant en avant « l’aide à la gouvernance locale ». </a:t>
            </a:r>
          </a:p>
          <a:p>
            <a:r>
              <a:rPr lang="fr-FR" dirty="0" smtClean="0"/>
              <a:t> 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5DC1E-39D0-4C7D-84E4-DE5F99CA794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216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6939" y="1505292"/>
            <a:ext cx="8689976" cy="1468173"/>
          </a:xfrm>
        </p:spPr>
        <p:txBody>
          <a:bodyPr>
            <a:noAutofit/>
          </a:bodyPr>
          <a:lstStyle/>
          <a:p>
            <a:r>
              <a:rPr lang="fr-FR" sz="4000" dirty="0" smtClean="0"/>
              <a:t>Projet eau et assainissement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70468" y="3335628"/>
            <a:ext cx="8306873" cy="1906074"/>
          </a:xfrm>
        </p:spPr>
        <p:txBody>
          <a:bodyPr>
            <a:normAutofit/>
          </a:bodyPr>
          <a:lstStyle/>
          <a:p>
            <a:r>
              <a:rPr lang="fr-FR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Conférence  PS eau</a:t>
            </a:r>
          </a:p>
          <a:p>
            <a:r>
              <a:rPr lang="fr-FR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Journée sur l’eau potable et l’assainissement »</a:t>
            </a:r>
          </a:p>
          <a:p>
            <a:r>
              <a:rPr lang="fr-FR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SÉNÉGAL</a:t>
            </a:r>
            <a:endParaRPr lang="fr-FR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846" y="0"/>
            <a:ext cx="1931537" cy="1927473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5173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9533" y="412455"/>
            <a:ext cx="10364451" cy="1500569"/>
          </a:xfrm>
        </p:spPr>
        <p:txBody>
          <a:bodyPr>
            <a:noAutofit/>
          </a:bodyPr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/>
              <a:t>Implication </a:t>
            </a:r>
            <a:r>
              <a:rPr lang="fr-FR" sz="4000" dirty="0"/>
              <a:t>de la Commune de </a:t>
            </a:r>
            <a:r>
              <a:rPr lang="fr-FR" sz="4000" dirty="0" err="1"/>
              <a:t>Ngogom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548781393"/>
              </p:ext>
            </p:extLst>
          </p:nvPr>
        </p:nvGraphicFramePr>
        <p:xfrm>
          <a:off x="1526320" y="1918952"/>
          <a:ext cx="9008598" cy="448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864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DE SUIVI ET D’EVALUATION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4406833" y="-233065"/>
            <a:ext cx="1020886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Tableau n°3 : Recueil de donné épidémiologique mensuelle.</a:t>
            </a:r>
            <a:endParaRPr kumimoji="0" lang="fr-FR" altLang="zh-CN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Feuille n° : 		Poste de santé : 							Mois : 					Année :</a:t>
            </a:r>
            <a:endParaRPr kumimoji="0" lang="fr-FR" altLang="zh-CN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89424220"/>
              </p:ext>
            </p:extLst>
          </p:nvPr>
        </p:nvGraphicFramePr>
        <p:xfrm>
          <a:off x="2501154" y="1331258"/>
          <a:ext cx="7032811" cy="484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404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et Perspectives 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16411135"/>
              </p:ext>
            </p:extLst>
          </p:nvPr>
        </p:nvGraphicFramePr>
        <p:xfrm>
          <a:off x="913773" y="1661376"/>
          <a:ext cx="10690091" cy="412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37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rayée 3"/>
          <p:cNvSpPr/>
          <p:nvPr/>
        </p:nvSpPr>
        <p:spPr>
          <a:xfrm>
            <a:off x="888641" y="1339403"/>
            <a:ext cx="10728102" cy="3155324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Présentation de la Coopération </a:t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88641" y="3875280"/>
            <a:ext cx="2191869" cy="14434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cap="none" dirty="0" smtClean="0"/>
              <a:t>Début de l'amitié entre la ville de </a:t>
            </a:r>
            <a:r>
              <a:rPr lang="fr-FR" sz="1400" cap="none" dirty="0"/>
              <a:t>M</a:t>
            </a:r>
            <a:r>
              <a:rPr lang="fr-FR" sz="1400" cap="none" dirty="0" smtClean="0"/>
              <a:t>alakoff (France) et la commune de </a:t>
            </a:r>
            <a:r>
              <a:rPr lang="fr-FR" sz="1400" cap="none" dirty="0" err="1"/>
              <a:t>N</a:t>
            </a:r>
            <a:r>
              <a:rPr lang="fr-FR" sz="1400" cap="none" dirty="0" err="1" smtClean="0"/>
              <a:t>gogom</a:t>
            </a:r>
            <a:r>
              <a:rPr lang="fr-FR" sz="1400" cap="none" dirty="0" smtClean="0"/>
              <a:t> (</a:t>
            </a:r>
            <a:r>
              <a:rPr lang="fr-FR" sz="1400" cap="none" dirty="0"/>
              <a:t>S</a:t>
            </a:r>
            <a:r>
              <a:rPr lang="fr-FR" sz="1400" cap="none" dirty="0" smtClean="0"/>
              <a:t>énégal) via l'association ACCESS.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3741144" y="2655455"/>
            <a:ext cx="427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</a:t>
            </a:r>
            <a:r>
              <a:rPr lang="fr-FR" sz="1400" dirty="0" smtClean="0"/>
              <a:t>ignature de la Convention </a:t>
            </a:r>
            <a:r>
              <a:rPr lang="fr-FR" sz="1400" dirty="0"/>
              <a:t>de Coopération Décentralisée.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10901" y="3843224"/>
            <a:ext cx="273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Engagement </a:t>
            </a:r>
            <a:r>
              <a:rPr lang="fr-FR" dirty="0" smtClean="0"/>
              <a:t>Bilatéral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622325" y="4569141"/>
            <a:ext cx="202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ASIAM</a:t>
            </a:r>
            <a:endParaRPr lang="fr-F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88640" y="3178675"/>
            <a:ext cx="159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70382" y="2089534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27 mars 2007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852022" y="4296411"/>
            <a:ext cx="3770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/>
              <a:t>Education, </a:t>
            </a:r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Santé </a:t>
            </a:r>
            <a:r>
              <a:rPr lang="fr-FR" sz="1400" dirty="0"/>
              <a:t>et </a:t>
            </a:r>
            <a:r>
              <a:rPr lang="fr-FR" sz="1400" dirty="0" smtClean="0"/>
              <a:t>prévention,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Besoins </a:t>
            </a:r>
            <a:r>
              <a:rPr lang="fr-FR" sz="1400" dirty="0"/>
              <a:t>en </a:t>
            </a:r>
            <a:r>
              <a:rPr lang="fr-FR" sz="1400" dirty="0" smtClean="0"/>
              <a:t>eau,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Culture francophone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Amélioration </a:t>
            </a:r>
            <a:r>
              <a:rPr lang="fr-FR" sz="1400" dirty="0"/>
              <a:t>de </a:t>
            </a:r>
            <a:r>
              <a:rPr lang="fr-FR" sz="1400" dirty="0" smtClean="0"/>
              <a:t>la condition </a:t>
            </a:r>
            <a:r>
              <a:rPr lang="fr-FR" sz="1400" dirty="0"/>
              <a:t>féminine. </a:t>
            </a:r>
          </a:p>
          <a:p>
            <a:endParaRPr lang="fr-FR" sz="1200" dirty="0"/>
          </a:p>
        </p:txBody>
      </p:sp>
      <p:sp>
        <p:nvSpPr>
          <p:cNvPr id="12" name="Double flèche verticale 11"/>
          <p:cNvSpPr/>
          <p:nvPr/>
        </p:nvSpPr>
        <p:spPr>
          <a:xfrm>
            <a:off x="5192133" y="2917065"/>
            <a:ext cx="382186" cy="609486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hevron 12"/>
          <p:cNvSpPr/>
          <p:nvPr/>
        </p:nvSpPr>
        <p:spPr>
          <a:xfrm>
            <a:off x="6817397" y="3999402"/>
            <a:ext cx="558361" cy="59401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622326" y="4938473"/>
            <a:ext cx="2934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Contribuer </a:t>
            </a:r>
            <a:r>
              <a:rPr lang="fr-FR" sz="1200" dirty="0"/>
              <a:t>au développement de relations d'amitié et de coopération entre les habitants de la ville de Malakoff et les habitants de villes ou de </a:t>
            </a:r>
            <a:r>
              <a:rPr lang="fr-FR" sz="1200" dirty="0" smtClean="0"/>
              <a:t>collectivités étrangères</a:t>
            </a:r>
            <a:r>
              <a:rPr lang="fr-FR" sz="1200" dirty="0"/>
              <a:t>. </a:t>
            </a:r>
          </a:p>
          <a:p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527642" y="3845557"/>
            <a:ext cx="280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Partenaire financier </a:t>
            </a:r>
            <a:r>
              <a:rPr lang="fr-FR" dirty="0"/>
              <a:t>et techniques</a:t>
            </a:r>
          </a:p>
        </p:txBody>
      </p:sp>
    </p:spTree>
    <p:extLst>
      <p:ext uri="{BB962C8B-B14F-4D97-AF65-F5344CB8AC3E}">
        <p14:creationId xmlns:p14="http://schemas.microsoft.com/office/powerpoint/2010/main" xmlns="" val="6393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381" y="592759"/>
            <a:ext cx="10364451" cy="1596177"/>
          </a:xfrm>
        </p:spPr>
        <p:txBody>
          <a:bodyPr/>
          <a:lstStyle/>
          <a:p>
            <a:r>
              <a:rPr lang="fr-FR" dirty="0"/>
              <a:t>Origine du Projet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2891478506"/>
              </p:ext>
            </p:extLst>
          </p:nvPr>
        </p:nvGraphicFramePr>
        <p:xfrm>
          <a:off x="1238838" y="1776967"/>
          <a:ext cx="9598211" cy="43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837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/>
              <a:t>L’organisation du projet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31155" y="1707126"/>
            <a:ext cx="10319009" cy="1210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cap="none" dirty="0" smtClean="0"/>
              <a:t>=&gt; </a:t>
            </a:r>
            <a:r>
              <a:rPr lang="fr-FR" sz="1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missions </a:t>
            </a:r>
            <a:r>
              <a:rPr lang="fr-FR" sz="1800" cap="none" dirty="0" smtClean="0"/>
              <a:t>ont été mises en œuvre afin d’évaluer les besoins en termes d’assainissement et de favoriser une collaboration entre les acteurs œuvrant dans la communauté. </a:t>
            </a:r>
            <a:r>
              <a:rPr lang="fr-FR" sz="1800" dirty="0"/>
              <a:t>										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251297064"/>
              </p:ext>
            </p:extLst>
          </p:nvPr>
        </p:nvGraphicFramePr>
        <p:xfrm>
          <a:off x="972457" y="1926192"/>
          <a:ext cx="103486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564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Objectifs du Projet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3968768238"/>
              </p:ext>
            </p:extLst>
          </p:nvPr>
        </p:nvGraphicFramePr>
        <p:xfrm>
          <a:off x="722860" y="1413005"/>
          <a:ext cx="10376940" cy="5321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757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Les Latrines TCM doubles fausse et double cabine</a:t>
            </a:r>
            <a:br>
              <a:rPr lang="fr-FR" sz="4000" dirty="0"/>
            </a:b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9475" y="2405593"/>
            <a:ext cx="3011253" cy="268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028" y="2451100"/>
            <a:ext cx="3251941" cy="2641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570" y="2451100"/>
            <a:ext cx="3402747" cy="2641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228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chiffres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97192617"/>
              </p:ext>
            </p:extLst>
          </p:nvPr>
        </p:nvGraphicFramePr>
        <p:xfrm>
          <a:off x="2279152" y="1944205"/>
          <a:ext cx="8023947" cy="400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582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partenaires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37426" y="4015821"/>
            <a:ext cx="1188338" cy="9723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697" y="2369127"/>
            <a:ext cx="1582648" cy="12044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426" y="2672966"/>
            <a:ext cx="909300" cy="9331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035" y="2672966"/>
            <a:ext cx="1300903" cy="8487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817" y="4071785"/>
            <a:ext cx="1234121" cy="779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8697" y="3854389"/>
            <a:ext cx="1505571" cy="1296454"/>
          </a:xfrm>
          <a:prstGeom prst="rect">
            <a:avLst/>
          </a:prstGeom>
        </p:spPr>
      </p:pic>
      <p:pic>
        <p:nvPicPr>
          <p:cNvPr id="1026" name="Picture 2" descr="http://www.google.fr/url?source=imglanding&amp;ct=img&amp;q=http://www.wvi.org/sites/all/themes/wvi/img/worldvision.brandmaster.png&amp;sa=X&amp;ei=jKxsVaXZE6aqywOtmYCADQ&amp;ved=0CAkQ8wc&amp;usg=AFQjCNFrogQIlwuiGqoZUMfASZZiVEuW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0993" y="2639007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google.fr/url?source=imglanding&amp;ct=img&amp;q=http://4.bp.blogspot.com/-eTCmrul54tM/VNzRokWdUgI/AAAAAAAAFiI/B2KMdkXJp1g/s1600/Caritas.png&amp;sa=X&amp;ei=b610VYe5Iei8ygOanIEI&amp;ved=0CAkQ8wc&amp;usg=AFQjCNEEVHr5e41ax7ktF-0VX2pj6_EZ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0993" y="3885542"/>
            <a:ext cx="2832324" cy="11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6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5375" y="609995"/>
            <a:ext cx="10364451" cy="1596177"/>
          </a:xfrm>
        </p:spPr>
        <p:txBody>
          <a:bodyPr/>
          <a:lstStyle/>
          <a:p>
            <a:r>
              <a:rPr lang="fr-FR" dirty="0"/>
              <a:t>L’analyse des freins du </a:t>
            </a:r>
            <a:r>
              <a:rPr lang="fr-FR" dirty="0" smtClean="0"/>
              <a:t>projet et les stratégies de dépassement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494156" y="1886860"/>
            <a:ext cx="6238497" cy="740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cap="none" dirty="0" smtClean="0"/>
              <a:t>Les stratégies d’entrée pour dépasser les freins :</a:t>
            </a:r>
          </a:p>
          <a:p>
            <a:pPr marL="0" indent="0">
              <a:buNone/>
            </a:pPr>
            <a:endParaRPr lang="fr-FR" cap="none" dirty="0" smtClean="0"/>
          </a:p>
          <a:p>
            <a:endParaRPr lang="fr-FR" cap="none" dirty="0" smtClean="0"/>
          </a:p>
          <a:p>
            <a:endParaRPr lang="fr-FR" cap="none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3302056309"/>
              </p:ext>
            </p:extLst>
          </p:nvPr>
        </p:nvGraphicFramePr>
        <p:xfrm>
          <a:off x="255814" y="2728685"/>
          <a:ext cx="5216071" cy="344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1757982546"/>
              </p:ext>
            </p:extLst>
          </p:nvPr>
        </p:nvGraphicFramePr>
        <p:xfrm>
          <a:off x="5729062" y="2496460"/>
          <a:ext cx="5696312" cy="3619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1008117" y="1886860"/>
            <a:ext cx="3926739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cap="none" dirty="0" smtClean="0"/>
              <a:t>Les freins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cap="none" dirty="0" smtClean="0"/>
          </a:p>
          <a:p>
            <a:endParaRPr lang="fr-FR" cap="none" dirty="0" smtClean="0"/>
          </a:p>
          <a:p>
            <a:endParaRPr lang="fr-FR" cap="none" dirty="0"/>
          </a:p>
        </p:txBody>
      </p:sp>
    </p:spTree>
    <p:extLst>
      <p:ext uri="{BB962C8B-B14F-4D97-AF65-F5344CB8AC3E}">
        <p14:creationId xmlns:p14="http://schemas.microsoft.com/office/powerpoint/2010/main" xmlns="" val="1301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Personnalisé 1">
      <a:dk1>
        <a:sysClr val="windowText" lastClr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643</Words>
  <Application>Microsoft Office PowerPoint</Application>
  <PresentationFormat>Personnalisé</PresentationFormat>
  <Paragraphs>114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Ronds dans l’eau</vt:lpstr>
      <vt:lpstr>Projet eau et assainissement </vt:lpstr>
      <vt:lpstr>Présentation de la Coopération  </vt:lpstr>
      <vt:lpstr>Origine du Projet </vt:lpstr>
      <vt:lpstr>L’organisation du projet</vt:lpstr>
      <vt:lpstr>Les Objectifs du Projet </vt:lpstr>
      <vt:lpstr>Les Latrines TCM doubles fausse et double cabine </vt:lpstr>
      <vt:lpstr>Les chiffres</vt:lpstr>
      <vt:lpstr>Les partenaires</vt:lpstr>
      <vt:lpstr>L’analyse des freins du projet et les stratégies de dépassement </vt:lpstr>
      <vt:lpstr>  Implication de la Commune de Ngogom  </vt:lpstr>
      <vt:lpstr>outils DE SUIVI ET D’EVALUATION  </vt:lpstr>
      <vt:lpstr>Résultats et Perspectives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DE GARDE</dc:title>
  <dc:creator>guillaume bouteaux</dc:creator>
  <cp:lastModifiedBy>Sylvette Milin</cp:lastModifiedBy>
  <cp:revision>46</cp:revision>
  <dcterms:created xsi:type="dcterms:W3CDTF">2015-06-01T18:38:03Z</dcterms:created>
  <dcterms:modified xsi:type="dcterms:W3CDTF">2015-06-08T14:34:58Z</dcterms:modified>
</cp:coreProperties>
</file>