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heme/themeOverride3.xml" ContentType="application/vnd.openxmlformats-officedocument.themeOverr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theme/themeOverride4.xml" ContentType="application/vnd.openxmlformats-officedocument.themeOverride+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8" r:id="rId1"/>
    <p:sldMasterId id="2147484060" r:id="rId2"/>
  </p:sldMasterIdLst>
  <p:notesMasterIdLst>
    <p:notesMasterId r:id="rId26"/>
  </p:notesMasterIdLst>
  <p:sldIdLst>
    <p:sldId id="347" r:id="rId3"/>
    <p:sldId id="298" r:id="rId4"/>
    <p:sldId id="299" r:id="rId5"/>
    <p:sldId id="300" r:id="rId6"/>
    <p:sldId id="337" r:id="rId7"/>
    <p:sldId id="338" r:id="rId8"/>
    <p:sldId id="339" r:id="rId9"/>
    <p:sldId id="340" r:id="rId10"/>
    <p:sldId id="304" r:id="rId11"/>
    <p:sldId id="306" r:id="rId12"/>
    <p:sldId id="342" r:id="rId13"/>
    <p:sldId id="308" r:id="rId14"/>
    <p:sldId id="309" r:id="rId15"/>
    <p:sldId id="310" r:id="rId16"/>
    <p:sldId id="349" r:id="rId17"/>
    <p:sldId id="350" r:id="rId18"/>
    <p:sldId id="351" r:id="rId19"/>
    <p:sldId id="311" r:id="rId20"/>
    <p:sldId id="312" r:id="rId21"/>
    <p:sldId id="352" r:id="rId22"/>
    <p:sldId id="353" r:id="rId23"/>
    <p:sldId id="355" r:id="rId24"/>
    <p:sldId id="356" r:id="rId25"/>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387C"/>
    <a:srgbClr val="FF9900"/>
    <a:srgbClr val="B6B0B6"/>
  </p:clrMru>
</p:presentationPr>
</file>

<file path=ppt/tableStyles.xml><?xml version="1.0" encoding="utf-8"?>
<a:tblStyleLst xmlns:a="http://schemas.openxmlformats.org/drawingml/2006/main" def="{5C22544A-7EE6-4342-B048-85BDC9FD1C3A}">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Style léger 3 - Accentuation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9" autoAdjust="0"/>
    <p:restoredTop sz="94629" autoAdjust="0"/>
  </p:normalViewPr>
  <p:slideViewPr>
    <p:cSldViewPr>
      <p:cViewPr varScale="1">
        <p:scale>
          <a:sx n="107" d="100"/>
          <a:sy n="107" d="100"/>
        </p:scale>
        <p:origin x="-1086" y="-96"/>
      </p:cViewPr>
      <p:guideLst>
        <p:guide orient="horz" pos="2160"/>
        <p:guide pos="2880"/>
      </p:guideLst>
    </p:cSldViewPr>
  </p:slideViewPr>
  <p:outlineViewPr>
    <p:cViewPr>
      <p:scale>
        <a:sx n="33" d="100"/>
        <a:sy n="33" d="100"/>
      </p:scale>
      <p:origin x="48"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B936FFC-E844-4536-8614-28EBD262F788}" type="datetimeFigureOut">
              <a:rPr lang="fr-FR"/>
              <a:pPr>
                <a:defRPr/>
              </a:pPr>
              <a:t>04/02/2016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73D6E12-0CEC-46B8-BE50-112FA81D78B9}"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eaLnBrk="0" fontAlgn="base" hangingPunct="0">
              <a:spcBef>
                <a:spcPct val="0"/>
              </a:spcBef>
              <a:spcAft>
                <a:spcPct val="0"/>
              </a:spcAft>
              <a:defRPr/>
            </a:pPr>
            <a:fld id="{FAC1F29A-CB2E-4881-83C5-EF67266AD7DD}" type="slidenum">
              <a:rPr lang="fr-FR" smtClean="0">
                <a:latin typeface="Times New Roman" pitchFamily="18" charset="0"/>
              </a:rPr>
              <a:pPr eaLnBrk="0" fontAlgn="base" hangingPunct="0">
                <a:spcBef>
                  <a:spcPct val="0"/>
                </a:spcBef>
                <a:spcAft>
                  <a:spcPct val="0"/>
                </a:spcAft>
                <a:defRPr/>
              </a:pPr>
              <a:t>2</a:t>
            </a:fld>
            <a:endParaRPr lang="fr-FR" smtClean="0">
              <a:latin typeface="Times New Roman" pitchFamily="18" charset="0"/>
            </a:endParaRPr>
          </a:p>
        </p:txBody>
      </p:sp>
      <p:sp>
        <p:nvSpPr>
          <p:cNvPr id="4198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5E7CBD90-8648-4AC4-995E-5ECC4DBA8C57}" type="slidenum">
              <a:rPr lang="fr-FR" altLang="fr-FR" sz="1200"/>
              <a:pPr algn="r"/>
              <a:t>2</a:t>
            </a:fld>
            <a:endParaRPr lang="fr-FR" altLang="fr-FR" sz="1200"/>
          </a:p>
        </p:txBody>
      </p:sp>
      <p:sp>
        <p:nvSpPr>
          <p:cNvPr id="4198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198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ltLang="fr-F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eaLnBrk="0" fontAlgn="base" hangingPunct="0">
              <a:spcBef>
                <a:spcPct val="0"/>
              </a:spcBef>
              <a:spcAft>
                <a:spcPct val="0"/>
              </a:spcAft>
              <a:defRPr/>
            </a:pPr>
            <a:fld id="{CCA0FB03-8321-42D2-A8A2-B499B593D627}" type="slidenum">
              <a:rPr lang="fr-FR" smtClean="0">
                <a:latin typeface="Times New Roman" pitchFamily="18" charset="0"/>
              </a:rPr>
              <a:pPr eaLnBrk="0" fontAlgn="base" hangingPunct="0">
                <a:spcBef>
                  <a:spcPct val="0"/>
                </a:spcBef>
                <a:spcAft>
                  <a:spcPct val="0"/>
                </a:spcAft>
                <a:defRPr/>
              </a:pPr>
              <a:t>14</a:t>
            </a:fld>
            <a:endParaRPr lang="fr-FR" smtClean="0">
              <a:latin typeface="Times New Roman" pitchFamily="18" charset="0"/>
            </a:endParaRPr>
          </a:p>
        </p:txBody>
      </p:sp>
      <p:sp>
        <p:nvSpPr>
          <p:cNvPr id="5120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82ECDCF-C852-4E20-ACE1-F5C4EB920E9E}" type="slidenum">
              <a:rPr lang="fr-FR" altLang="fr-FR" sz="1200"/>
              <a:pPr algn="r"/>
              <a:t>14</a:t>
            </a:fld>
            <a:endParaRPr lang="fr-FR" altLang="fr-FR" sz="1200"/>
          </a:p>
        </p:txBody>
      </p:sp>
      <p:sp>
        <p:nvSpPr>
          <p:cNvPr id="5120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120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ltLang="fr-F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eaLnBrk="0" fontAlgn="base" hangingPunct="0">
              <a:spcBef>
                <a:spcPct val="0"/>
              </a:spcBef>
              <a:spcAft>
                <a:spcPct val="0"/>
              </a:spcAft>
              <a:defRPr/>
            </a:pPr>
            <a:fld id="{4F1F35EA-CBBB-48EA-9559-82C3D2403134}" type="slidenum">
              <a:rPr lang="fr-FR" smtClean="0">
                <a:latin typeface="Times New Roman" pitchFamily="18" charset="0"/>
              </a:rPr>
              <a:pPr eaLnBrk="0" fontAlgn="base" hangingPunct="0">
                <a:spcBef>
                  <a:spcPct val="0"/>
                </a:spcBef>
                <a:spcAft>
                  <a:spcPct val="0"/>
                </a:spcAft>
                <a:defRPr/>
              </a:pPr>
              <a:t>15</a:t>
            </a:fld>
            <a:endParaRPr lang="fr-FR" smtClean="0">
              <a:latin typeface="Times New Roman" pitchFamily="18" charset="0"/>
            </a:endParaRPr>
          </a:p>
        </p:txBody>
      </p:sp>
      <p:sp>
        <p:nvSpPr>
          <p:cNvPr id="5222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B43207B-60DC-4B63-9F18-DF1604D2A0E7}" type="slidenum">
              <a:rPr lang="fr-FR" altLang="fr-FR" sz="1200"/>
              <a:pPr algn="r"/>
              <a:t>15</a:t>
            </a:fld>
            <a:endParaRPr lang="fr-FR" altLang="fr-FR" sz="1200"/>
          </a:p>
        </p:txBody>
      </p:sp>
      <p:sp>
        <p:nvSpPr>
          <p:cNvPr id="5222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222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ltLang="fr-F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eaLnBrk="0" fontAlgn="base" hangingPunct="0">
              <a:spcBef>
                <a:spcPct val="0"/>
              </a:spcBef>
              <a:spcAft>
                <a:spcPct val="0"/>
              </a:spcAft>
              <a:defRPr/>
            </a:pPr>
            <a:fld id="{B7FADF11-31B0-4234-898B-F8A09973E1A6}" type="slidenum">
              <a:rPr lang="fr-FR" smtClean="0">
                <a:latin typeface="Times New Roman" pitchFamily="18" charset="0"/>
              </a:rPr>
              <a:pPr eaLnBrk="0" fontAlgn="base" hangingPunct="0">
                <a:spcBef>
                  <a:spcPct val="0"/>
                </a:spcBef>
                <a:spcAft>
                  <a:spcPct val="0"/>
                </a:spcAft>
                <a:defRPr/>
              </a:pPr>
              <a:t>16</a:t>
            </a:fld>
            <a:endParaRPr lang="fr-FR" smtClean="0">
              <a:latin typeface="Times New Roman" pitchFamily="18" charset="0"/>
            </a:endParaRPr>
          </a:p>
        </p:txBody>
      </p:sp>
      <p:sp>
        <p:nvSpPr>
          <p:cNvPr id="5325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FE12DEA8-9412-4649-B91F-0AE021EAB03E}" type="slidenum">
              <a:rPr lang="fr-FR" altLang="fr-FR" sz="1200"/>
              <a:pPr algn="r"/>
              <a:t>16</a:t>
            </a:fld>
            <a:endParaRPr lang="fr-FR" altLang="fr-FR" sz="1200"/>
          </a:p>
        </p:txBody>
      </p:sp>
      <p:sp>
        <p:nvSpPr>
          <p:cNvPr id="5325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325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ltLang="fr-F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eaLnBrk="0" fontAlgn="base" hangingPunct="0">
              <a:spcBef>
                <a:spcPct val="0"/>
              </a:spcBef>
              <a:spcAft>
                <a:spcPct val="0"/>
              </a:spcAft>
              <a:defRPr/>
            </a:pPr>
            <a:fld id="{15947AA2-F127-466B-A4FC-41D77D899C5D}" type="slidenum">
              <a:rPr lang="fr-FR" smtClean="0">
                <a:latin typeface="Times New Roman" pitchFamily="18" charset="0"/>
              </a:rPr>
              <a:pPr eaLnBrk="0" fontAlgn="base" hangingPunct="0">
                <a:spcBef>
                  <a:spcPct val="0"/>
                </a:spcBef>
                <a:spcAft>
                  <a:spcPct val="0"/>
                </a:spcAft>
                <a:defRPr/>
              </a:pPr>
              <a:t>17</a:t>
            </a:fld>
            <a:endParaRPr lang="fr-FR" smtClean="0">
              <a:latin typeface="Times New Roman" pitchFamily="18" charset="0"/>
            </a:endParaRPr>
          </a:p>
        </p:txBody>
      </p:sp>
      <p:sp>
        <p:nvSpPr>
          <p:cNvPr id="5427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7B85A82-7FFA-488B-8B69-FE7A788A70C3}" type="slidenum">
              <a:rPr lang="fr-FR" altLang="fr-FR" sz="1200"/>
              <a:pPr algn="r"/>
              <a:t>17</a:t>
            </a:fld>
            <a:endParaRPr lang="fr-FR" altLang="fr-FR" sz="1200"/>
          </a:p>
        </p:txBody>
      </p:sp>
      <p:sp>
        <p:nvSpPr>
          <p:cNvPr id="5427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427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ltLang="fr-F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eaLnBrk="0" fontAlgn="base" hangingPunct="0">
              <a:spcBef>
                <a:spcPct val="0"/>
              </a:spcBef>
              <a:spcAft>
                <a:spcPct val="0"/>
              </a:spcAft>
              <a:defRPr/>
            </a:pPr>
            <a:fld id="{71D5FAF8-14A9-46B4-8580-A816996E19CF}" type="slidenum">
              <a:rPr lang="fr-FR" smtClean="0">
                <a:latin typeface="Times New Roman" pitchFamily="18" charset="0"/>
              </a:rPr>
              <a:pPr eaLnBrk="0" fontAlgn="base" hangingPunct="0">
                <a:spcBef>
                  <a:spcPct val="0"/>
                </a:spcBef>
                <a:spcAft>
                  <a:spcPct val="0"/>
                </a:spcAft>
                <a:defRPr/>
              </a:pPr>
              <a:t>18</a:t>
            </a:fld>
            <a:endParaRPr lang="fr-FR" smtClean="0">
              <a:latin typeface="Times New Roman" pitchFamily="18" charset="0"/>
            </a:endParaRPr>
          </a:p>
        </p:txBody>
      </p:sp>
      <p:sp>
        <p:nvSpPr>
          <p:cNvPr id="5529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A7CA3E2-6963-4F4B-AF10-9456D9A182EB}" type="slidenum">
              <a:rPr lang="fr-FR" altLang="fr-FR" sz="1200"/>
              <a:pPr algn="r"/>
              <a:t>18</a:t>
            </a:fld>
            <a:endParaRPr lang="fr-FR" altLang="fr-FR" sz="1200"/>
          </a:p>
        </p:txBody>
      </p:sp>
      <p:sp>
        <p:nvSpPr>
          <p:cNvPr id="5530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530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ltLang="fr-F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eaLnBrk="0" fontAlgn="base" hangingPunct="0">
              <a:spcBef>
                <a:spcPct val="0"/>
              </a:spcBef>
              <a:spcAft>
                <a:spcPct val="0"/>
              </a:spcAft>
              <a:defRPr/>
            </a:pPr>
            <a:fld id="{57B23C2B-7A01-4E0E-8680-1370515207C6}" type="slidenum">
              <a:rPr lang="fr-FR" smtClean="0">
                <a:latin typeface="Times New Roman" pitchFamily="18" charset="0"/>
              </a:rPr>
              <a:pPr eaLnBrk="0" fontAlgn="base" hangingPunct="0">
                <a:spcBef>
                  <a:spcPct val="0"/>
                </a:spcBef>
                <a:spcAft>
                  <a:spcPct val="0"/>
                </a:spcAft>
                <a:defRPr/>
              </a:pPr>
              <a:t>19</a:t>
            </a:fld>
            <a:endParaRPr lang="fr-FR" smtClean="0">
              <a:latin typeface="Times New Roman" pitchFamily="18" charset="0"/>
            </a:endParaRPr>
          </a:p>
        </p:txBody>
      </p:sp>
      <p:sp>
        <p:nvSpPr>
          <p:cNvPr id="5632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4EF597CF-8D08-49E9-9253-8BA6D918B8E4}" type="slidenum">
              <a:rPr lang="fr-FR" altLang="fr-FR" sz="1200"/>
              <a:pPr algn="r"/>
              <a:t>19</a:t>
            </a:fld>
            <a:endParaRPr lang="fr-FR" altLang="fr-FR" sz="1200"/>
          </a:p>
        </p:txBody>
      </p:sp>
      <p:sp>
        <p:nvSpPr>
          <p:cNvPr id="5632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632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ltLang="fr-F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eaLnBrk="0" fontAlgn="base" hangingPunct="0">
              <a:spcBef>
                <a:spcPct val="0"/>
              </a:spcBef>
              <a:spcAft>
                <a:spcPct val="0"/>
              </a:spcAft>
              <a:defRPr/>
            </a:pPr>
            <a:fld id="{87DA8BED-0E61-4486-A159-413AA1A03669}" type="slidenum">
              <a:rPr lang="fr-FR" smtClean="0">
                <a:latin typeface="Times New Roman" pitchFamily="18" charset="0"/>
              </a:rPr>
              <a:pPr eaLnBrk="0" fontAlgn="base" hangingPunct="0">
                <a:spcBef>
                  <a:spcPct val="0"/>
                </a:spcBef>
                <a:spcAft>
                  <a:spcPct val="0"/>
                </a:spcAft>
                <a:defRPr/>
              </a:pPr>
              <a:t>20</a:t>
            </a:fld>
            <a:endParaRPr lang="fr-FR" smtClean="0">
              <a:latin typeface="Times New Roman" pitchFamily="18" charset="0"/>
            </a:endParaRPr>
          </a:p>
        </p:txBody>
      </p:sp>
      <p:sp>
        <p:nvSpPr>
          <p:cNvPr id="5734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C0865496-9616-44F3-99F0-E3B8659D738D}" type="slidenum">
              <a:rPr lang="fr-FR" altLang="fr-FR" sz="1200"/>
              <a:pPr algn="r"/>
              <a:t>20</a:t>
            </a:fld>
            <a:endParaRPr lang="fr-FR" altLang="fr-FR" sz="1200"/>
          </a:p>
        </p:txBody>
      </p:sp>
      <p:sp>
        <p:nvSpPr>
          <p:cNvPr id="5734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ltLang="fr-F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eaLnBrk="0" fontAlgn="base" hangingPunct="0">
              <a:spcBef>
                <a:spcPct val="0"/>
              </a:spcBef>
              <a:spcAft>
                <a:spcPct val="0"/>
              </a:spcAft>
              <a:defRPr/>
            </a:pPr>
            <a:fld id="{D3162EB2-8320-4797-B510-D19875193BD6}" type="slidenum">
              <a:rPr lang="fr-FR" smtClean="0">
                <a:latin typeface="Times New Roman" pitchFamily="18" charset="0"/>
              </a:rPr>
              <a:pPr eaLnBrk="0" fontAlgn="base" hangingPunct="0">
                <a:spcBef>
                  <a:spcPct val="0"/>
                </a:spcBef>
                <a:spcAft>
                  <a:spcPct val="0"/>
                </a:spcAft>
                <a:defRPr/>
              </a:pPr>
              <a:t>21</a:t>
            </a:fld>
            <a:endParaRPr lang="fr-FR" smtClean="0">
              <a:latin typeface="Times New Roman" pitchFamily="18" charset="0"/>
            </a:endParaRPr>
          </a:p>
        </p:txBody>
      </p:sp>
      <p:sp>
        <p:nvSpPr>
          <p:cNvPr id="5837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97BB3F1-B27E-47C8-89E6-073F66B8F99A}" type="slidenum">
              <a:rPr lang="fr-FR" altLang="fr-FR" sz="1200"/>
              <a:pPr algn="r"/>
              <a:t>21</a:t>
            </a:fld>
            <a:endParaRPr lang="fr-FR" altLang="fr-FR" sz="1200"/>
          </a:p>
        </p:txBody>
      </p:sp>
      <p:sp>
        <p:nvSpPr>
          <p:cNvPr id="5837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ltLang="fr-F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eaLnBrk="0" fontAlgn="base" hangingPunct="0">
              <a:spcBef>
                <a:spcPct val="0"/>
              </a:spcBef>
              <a:spcAft>
                <a:spcPct val="0"/>
              </a:spcAft>
              <a:defRPr/>
            </a:pPr>
            <a:fld id="{4C9ECDCA-078A-4847-8CB3-937866A7F1F6}" type="slidenum">
              <a:rPr lang="fr-FR" smtClean="0">
                <a:latin typeface="Times New Roman" pitchFamily="18" charset="0"/>
              </a:rPr>
              <a:pPr eaLnBrk="0" fontAlgn="base" hangingPunct="0">
                <a:spcBef>
                  <a:spcPct val="0"/>
                </a:spcBef>
                <a:spcAft>
                  <a:spcPct val="0"/>
                </a:spcAft>
                <a:defRPr/>
              </a:pPr>
              <a:t>22</a:t>
            </a:fld>
            <a:endParaRPr lang="fr-FR" smtClean="0">
              <a:latin typeface="Times New Roman" pitchFamily="18" charset="0"/>
            </a:endParaRPr>
          </a:p>
        </p:txBody>
      </p:sp>
      <p:sp>
        <p:nvSpPr>
          <p:cNvPr id="5939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F1A3EE09-66C9-483A-A84A-50CA9607125B}" type="slidenum">
              <a:rPr lang="fr-FR" altLang="fr-FR" sz="1200"/>
              <a:pPr algn="r"/>
              <a:t>22</a:t>
            </a:fld>
            <a:endParaRPr lang="fr-FR" altLang="fr-FR" sz="1200"/>
          </a:p>
        </p:txBody>
      </p:sp>
      <p:sp>
        <p:nvSpPr>
          <p:cNvPr id="5939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939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lt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eaLnBrk="0" fontAlgn="base" hangingPunct="0">
              <a:spcBef>
                <a:spcPct val="0"/>
              </a:spcBef>
              <a:spcAft>
                <a:spcPct val="0"/>
              </a:spcAft>
              <a:defRPr/>
            </a:pPr>
            <a:fld id="{C0F4F691-B5FE-45DC-9E1E-66DA32588E93}" type="slidenum">
              <a:rPr lang="fr-FR" smtClean="0">
                <a:latin typeface="Times New Roman" pitchFamily="18" charset="0"/>
              </a:rPr>
              <a:pPr eaLnBrk="0" fontAlgn="base" hangingPunct="0">
                <a:spcBef>
                  <a:spcPct val="0"/>
                </a:spcBef>
                <a:spcAft>
                  <a:spcPct val="0"/>
                </a:spcAft>
                <a:defRPr/>
              </a:pPr>
              <a:t>3</a:t>
            </a:fld>
            <a:endParaRPr lang="fr-FR" smtClean="0">
              <a:latin typeface="Times New Roman" pitchFamily="18" charset="0"/>
            </a:endParaRPr>
          </a:p>
        </p:txBody>
      </p:sp>
      <p:sp>
        <p:nvSpPr>
          <p:cNvPr id="4301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5989E64-DD7C-4F48-9634-97F2C0FDECD8}" type="slidenum">
              <a:rPr lang="fr-FR" altLang="fr-FR" sz="1200"/>
              <a:pPr algn="r"/>
              <a:t>3</a:t>
            </a:fld>
            <a:endParaRPr lang="fr-FR" altLang="fr-FR" sz="1200"/>
          </a:p>
        </p:txBody>
      </p:sp>
      <p:sp>
        <p:nvSpPr>
          <p:cNvPr id="4301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lt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eaLnBrk="0" fontAlgn="base" hangingPunct="0">
              <a:spcBef>
                <a:spcPct val="0"/>
              </a:spcBef>
              <a:spcAft>
                <a:spcPct val="0"/>
              </a:spcAft>
              <a:defRPr/>
            </a:pPr>
            <a:fld id="{3B4FAD98-CA98-47B0-B585-516328762B22}" type="slidenum">
              <a:rPr lang="fr-FR" smtClean="0">
                <a:latin typeface="Times New Roman" pitchFamily="18" charset="0"/>
              </a:rPr>
              <a:pPr eaLnBrk="0" fontAlgn="base" hangingPunct="0">
                <a:spcBef>
                  <a:spcPct val="0"/>
                </a:spcBef>
                <a:spcAft>
                  <a:spcPct val="0"/>
                </a:spcAft>
                <a:defRPr/>
              </a:pPr>
              <a:t>4</a:t>
            </a:fld>
            <a:endParaRPr lang="fr-FR" smtClean="0">
              <a:latin typeface="Times New Roman" pitchFamily="18" charset="0"/>
            </a:endParaRPr>
          </a:p>
        </p:txBody>
      </p:sp>
      <p:sp>
        <p:nvSpPr>
          <p:cNvPr id="44035" name="Rectangle 2"/>
          <p:cNvSpPr>
            <a:spLocks noGrp="1" noRot="1" noChangeAspect="1" noChangeArrowheads="1" noTextEdit="1"/>
          </p:cNvSpPr>
          <p:nvPr>
            <p:ph type="sldImg"/>
          </p:nvPr>
        </p:nvSpPr>
        <p:spPr bwMode="auto">
          <a:xfrm>
            <a:off x="1143000" y="685800"/>
            <a:ext cx="4573588" cy="3429000"/>
          </a:xfrm>
          <a:noFill/>
          <a:ln>
            <a:solidFill>
              <a:srgbClr val="000000"/>
            </a:solidFill>
            <a:miter lim="800000"/>
            <a:headEnd/>
            <a:tailEnd/>
          </a:ln>
        </p:spPr>
      </p:sp>
      <p:sp>
        <p:nvSpPr>
          <p:cNvPr id="440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lt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505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altLang="fr-FR" smtClean="0"/>
          </a:p>
        </p:txBody>
      </p:sp>
      <p:sp>
        <p:nvSpPr>
          <p:cNvPr id="4" name="Espace réservé du numéro de diapositive 3"/>
          <p:cNvSpPr>
            <a:spLocks noGrp="1"/>
          </p:cNvSpPr>
          <p:nvPr>
            <p:ph type="sldNum" sz="quarter" idx="5"/>
          </p:nvPr>
        </p:nvSpPr>
        <p:spPr/>
        <p:txBody>
          <a:bodyPr/>
          <a:lstStyle/>
          <a:p>
            <a:pPr>
              <a:defRPr/>
            </a:pPr>
            <a:fld id="{9E4DF105-4A84-4C14-BD8F-C35188C9FE5B}" type="slidenum">
              <a:rPr lang="fr-FR" smtClean="0"/>
              <a:pPr>
                <a:defRPr/>
              </a:pPr>
              <a:t>8</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eaLnBrk="0" fontAlgn="base" hangingPunct="0">
              <a:spcBef>
                <a:spcPct val="0"/>
              </a:spcBef>
              <a:spcAft>
                <a:spcPct val="0"/>
              </a:spcAft>
              <a:defRPr/>
            </a:pPr>
            <a:fld id="{30F7A1D4-E9CC-477C-B0CD-A9FEF87CDA3B}" type="slidenum">
              <a:rPr lang="fr-FR" smtClean="0">
                <a:latin typeface="Times New Roman" pitchFamily="18" charset="0"/>
              </a:rPr>
              <a:pPr eaLnBrk="0" fontAlgn="base" hangingPunct="0">
                <a:spcBef>
                  <a:spcPct val="0"/>
                </a:spcBef>
                <a:spcAft>
                  <a:spcPct val="0"/>
                </a:spcAft>
                <a:defRPr/>
              </a:pPr>
              <a:t>9</a:t>
            </a:fld>
            <a:endParaRPr lang="fr-FR" smtClean="0">
              <a:latin typeface="Times New Roman" pitchFamily="18" charset="0"/>
            </a:endParaRPr>
          </a:p>
        </p:txBody>
      </p:sp>
      <p:sp>
        <p:nvSpPr>
          <p:cNvPr id="46083" name="Rectangle 2"/>
          <p:cNvSpPr>
            <a:spLocks noGrp="1" noRot="1" noChangeAspect="1" noChangeArrowheads="1" noTextEdit="1"/>
          </p:cNvSpPr>
          <p:nvPr>
            <p:ph type="sldImg"/>
          </p:nvPr>
        </p:nvSpPr>
        <p:spPr bwMode="auto">
          <a:xfrm>
            <a:off x="1143000" y="685800"/>
            <a:ext cx="4573588" cy="3429000"/>
          </a:xfrm>
          <a:noFill/>
          <a:ln>
            <a:solidFill>
              <a:srgbClr val="000000"/>
            </a:solidFill>
            <a:miter lim="800000"/>
            <a:headEnd/>
            <a:tailEnd/>
          </a:ln>
        </p:spPr>
      </p:sp>
      <p:sp>
        <p:nvSpPr>
          <p:cNvPr id="460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lt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eaLnBrk="0" fontAlgn="base" hangingPunct="0">
              <a:spcBef>
                <a:spcPct val="0"/>
              </a:spcBef>
              <a:spcAft>
                <a:spcPct val="0"/>
              </a:spcAft>
              <a:defRPr/>
            </a:pPr>
            <a:fld id="{83E2B494-0C83-4898-9A72-47058A3372EF}" type="slidenum">
              <a:rPr lang="fr-FR" smtClean="0">
                <a:latin typeface="Times New Roman" pitchFamily="18" charset="0"/>
              </a:rPr>
              <a:pPr eaLnBrk="0" fontAlgn="base" hangingPunct="0">
                <a:spcBef>
                  <a:spcPct val="0"/>
                </a:spcBef>
                <a:spcAft>
                  <a:spcPct val="0"/>
                </a:spcAft>
                <a:defRPr/>
              </a:pPr>
              <a:t>10</a:t>
            </a:fld>
            <a:endParaRPr lang="fr-FR" smtClean="0">
              <a:latin typeface="Times New Roman" pitchFamily="18" charset="0"/>
            </a:endParaRPr>
          </a:p>
        </p:txBody>
      </p:sp>
      <p:sp>
        <p:nvSpPr>
          <p:cNvPr id="4710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23BF5506-FCA1-42CA-A35A-EBA4F28A58F9}" type="slidenum">
              <a:rPr lang="fr-FR" altLang="fr-FR" sz="1200"/>
              <a:pPr algn="r"/>
              <a:t>10</a:t>
            </a:fld>
            <a:endParaRPr lang="fr-FR" altLang="fr-FR" sz="1200"/>
          </a:p>
        </p:txBody>
      </p:sp>
      <p:sp>
        <p:nvSpPr>
          <p:cNvPr id="4710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710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lt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eaLnBrk="0" fontAlgn="base" hangingPunct="0">
              <a:spcBef>
                <a:spcPct val="0"/>
              </a:spcBef>
              <a:spcAft>
                <a:spcPct val="0"/>
              </a:spcAft>
              <a:defRPr/>
            </a:pPr>
            <a:fld id="{8315CED8-CDF6-416F-9065-17CB364CE1E8}" type="slidenum">
              <a:rPr lang="fr-FR" smtClean="0">
                <a:latin typeface="Times New Roman" pitchFamily="18" charset="0"/>
              </a:rPr>
              <a:pPr eaLnBrk="0" fontAlgn="base" hangingPunct="0">
                <a:spcBef>
                  <a:spcPct val="0"/>
                </a:spcBef>
                <a:spcAft>
                  <a:spcPct val="0"/>
                </a:spcAft>
                <a:defRPr/>
              </a:pPr>
              <a:t>11</a:t>
            </a:fld>
            <a:endParaRPr lang="fr-FR" smtClean="0">
              <a:latin typeface="Times New Roman" pitchFamily="18" charset="0"/>
            </a:endParaRPr>
          </a:p>
        </p:txBody>
      </p:sp>
      <p:sp>
        <p:nvSpPr>
          <p:cNvPr id="48131" name="Rectangle 2"/>
          <p:cNvSpPr>
            <a:spLocks noGrp="1" noRot="1" noChangeAspect="1" noChangeArrowheads="1" noTextEdit="1"/>
          </p:cNvSpPr>
          <p:nvPr>
            <p:ph type="sldImg"/>
          </p:nvPr>
        </p:nvSpPr>
        <p:spPr bwMode="auto">
          <a:xfrm>
            <a:off x="1143000" y="685800"/>
            <a:ext cx="4573588" cy="3429000"/>
          </a:xfrm>
          <a:noFill/>
          <a:ln>
            <a:solidFill>
              <a:srgbClr val="000000"/>
            </a:solidFill>
            <a:miter lim="800000"/>
            <a:headEnd/>
            <a:tailEnd/>
          </a:ln>
        </p:spPr>
      </p:sp>
      <p:sp>
        <p:nvSpPr>
          <p:cNvPr id="481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lt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eaLnBrk="0" fontAlgn="base" hangingPunct="0">
              <a:spcBef>
                <a:spcPct val="0"/>
              </a:spcBef>
              <a:spcAft>
                <a:spcPct val="0"/>
              </a:spcAft>
              <a:defRPr/>
            </a:pPr>
            <a:fld id="{B2A131A3-D7F6-4A84-85E9-1D274B466F9D}" type="slidenum">
              <a:rPr lang="fr-FR" smtClean="0">
                <a:latin typeface="Times New Roman" pitchFamily="18" charset="0"/>
              </a:rPr>
              <a:pPr eaLnBrk="0" fontAlgn="base" hangingPunct="0">
                <a:spcBef>
                  <a:spcPct val="0"/>
                </a:spcBef>
                <a:spcAft>
                  <a:spcPct val="0"/>
                </a:spcAft>
                <a:defRPr/>
              </a:pPr>
              <a:t>12</a:t>
            </a:fld>
            <a:endParaRPr lang="fr-FR" smtClean="0">
              <a:latin typeface="Times New Roman" pitchFamily="18" charset="0"/>
            </a:endParaRPr>
          </a:p>
        </p:txBody>
      </p:sp>
      <p:sp>
        <p:nvSpPr>
          <p:cNvPr id="4915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F993DC61-2EF8-4F6F-A9BC-B20C7BEDCFE0}" type="slidenum">
              <a:rPr lang="fr-FR" altLang="fr-FR" sz="1200"/>
              <a:pPr algn="r"/>
              <a:t>12</a:t>
            </a:fld>
            <a:endParaRPr lang="fr-FR" altLang="fr-FR" sz="1200"/>
          </a:p>
        </p:txBody>
      </p:sp>
      <p:sp>
        <p:nvSpPr>
          <p:cNvPr id="4915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915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ltLang="fr-F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eaLnBrk="0" fontAlgn="base" hangingPunct="0">
              <a:spcBef>
                <a:spcPct val="0"/>
              </a:spcBef>
              <a:spcAft>
                <a:spcPct val="0"/>
              </a:spcAft>
              <a:defRPr/>
            </a:pPr>
            <a:fld id="{17FBE005-BE78-4331-98E0-C5649B35E850}" type="slidenum">
              <a:rPr lang="fr-FR" smtClean="0">
                <a:latin typeface="Times New Roman" pitchFamily="18" charset="0"/>
              </a:rPr>
              <a:pPr eaLnBrk="0" fontAlgn="base" hangingPunct="0">
                <a:spcBef>
                  <a:spcPct val="0"/>
                </a:spcBef>
                <a:spcAft>
                  <a:spcPct val="0"/>
                </a:spcAft>
                <a:defRPr/>
              </a:pPr>
              <a:t>13</a:t>
            </a:fld>
            <a:endParaRPr lang="fr-FR" smtClean="0">
              <a:latin typeface="Times New Roman" pitchFamily="18" charset="0"/>
            </a:endParaRPr>
          </a:p>
        </p:txBody>
      </p:sp>
      <p:sp>
        <p:nvSpPr>
          <p:cNvPr id="5017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B522B56D-39D8-456B-BA3B-AAE0CD4000A6}" type="slidenum">
              <a:rPr lang="fr-FR" altLang="fr-FR" sz="1200"/>
              <a:pPr algn="r"/>
              <a:t>13</a:t>
            </a:fld>
            <a:endParaRPr lang="fr-FR" altLang="fr-FR" sz="1200"/>
          </a:p>
        </p:txBody>
      </p:sp>
      <p:sp>
        <p:nvSpPr>
          <p:cNvPr id="5018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18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ltLang="fr-FR"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Modifiez le style du titre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Modifiez le style des sous-titres du masque</a:t>
            </a:r>
            <a:endParaRPr lang="en-US"/>
          </a:p>
        </p:txBody>
      </p:sp>
      <p:sp>
        <p:nvSpPr>
          <p:cNvPr id="4" name="Date Placeholder 29"/>
          <p:cNvSpPr>
            <a:spLocks noGrp="1"/>
          </p:cNvSpPr>
          <p:nvPr>
            <p:ph type="dt" sz="half" idx="10"/>
          </p:nvPr>
        </p:nvSpPr>
        <p:spPr/>
        <p:txBody>
          <a:bodyPr/>
          <a:lstStyle>
            <a:lvl1pPr>
              <a:defRPr/>
            </a:lvl1pPr>
          </a:lstStyle>
          <a:p>
            <a:pPr>
              <a:defRPr/>
            </a:pPr>
            <a:fld id="{4547267B-90BE-4504-8426-30B95C5F5DEF}" type="datetimeFigureOut">
              <a:rPr lang="fr-FR"/>
              <a:pPr>
                <a:defRPr/>
              </a:pPr>
              <a:t>04/02/2016</a:t>
            </a:fld>
            <a:endParaRPr lang="fr-FR"/>
          </a:p>
        </p:txBody>
      </p:sp>
      <p:sp>
        <p:nvSpPr>
          <p:cNvPr id="5" name="Footer Placeholder 18"/>
          <p:cNvSpPr>
            <a:spLocks noGrp="1"/>
          </p:cNvSpPr>
          <p:nvPr>
            <p:ph type="ftr" sz="quarter" idx="11"/>
          </p:nvPr>
        </p:nvSpPr>
        <p:spPr/>
        <p:txBody>
          <a:bodyPr/>
          <a:lstStyle>
            <a:lvl1pPr>
              <a:defRPr/>
            </a:lvl1pPr>
          </a:lstStyle>
          <a:p>
            <a:pPr>
              <a:defRPr/>
            </a:pPr>
            <a:endParaRPr lang="fr-FR"/>
          </a:p>
        </p:txBody>
      </p:sp>
      <p:sp>
        <p:nvSpPr>
          <p:cNvPr id="6" name="Slide Number Placeholder 26"/>
          <p:cNvSpPr>
            <a:spLocks noGrp="1"/>
          </p:cNvSpPr>
          <p:nvPr>
            <p:ph type="sldNum" sz="quarter" idx="12"/>
          </p:nvPr>
        </p:nvSpPr>
        <p:spPr/>
        <p:txBody>
          <a:bodyPr/>
          <a:lstStyle>
            <a:lvl1pPr>
              <a:defRPr/>
            </a:lvl1pPr>
          </a:lstStyle>
          <a:p>
            <a:pPr>
              <a:defRPr/>
            </a:pPr>
            <a:fld id="{C7C2EAD8-F405-444C-8E78-1671E7A8760F}" type="slidenum">
              <a:rPr lang="fr-FR"/>
              <a:pPr>
                <a:defRPr/>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9"/>
          <p:cNvSpPr>
            <a:spLocks noGrp="1"/>
          </p:cNvSpPr>
          <p:nvPr>
            <p:ph type="dt" sz="half" idx="10"/>
          </p:nvPr>
        </p:nvSpPr>
        <p:spPr/>
        <p:txBody>
          <a:bodyPr/>
          <a:lstStyle>
            <a:lvl1pPr>
              <a:defRPr/>
            </a:lvl1pPr>
          </a:lstStyle>
          <a:p>
            <a:pPr>
              <a:defRPr/>
            </a:pPr>
            <a:fld id="{5EEF4298-8555-4D84-B3D6-415211C6CC35}" type="datetimeFigureOut">
              <a:rPr lang="fr-FR"/>
              <a:pPr>
                <a:defRPr/>
              </a:pPr>
              <a:t>04/02/2016</a:t>
            </a:fld>
            <a:endParaRPr lang="fr-FR"/>
          </a:p>
        </p:txBody>
      </p:sp>
      <p:sp>
        <p:nvSpPr>
          <p:cNvPr id="5" name="Footer Placeholder 21"/>
          <p:cNvSpPr>
            <a:spLocks noGrp="1"/>
          </p:cNvSpPr>
          <p:nvPr>
            <p:ph type="ftr" sz="quarter" idx="11"/>
          </p:nvPr>
        </p:nvSpPr>
        <p:spPr/>
        <p:txBody>
          <a:bodyPr/>
          <a:lstStyle>
            <a:lvl1pPr>
              <a:defRPr/>
            </a:lvl1pPr>
          </a:lstStyle>
          <a:p>
            <a:pPr>
              <a:defRPr/>
            </a:pPr>
            <a:endParaRPr lang="fr-FR"/>
          </a:p>
        </p:txBody>
      </p:sp>
      <p:sp>
        <p:nvSpPr>
          <p:cNvPr id="6" name="Slide Number Placeholder 17"/>
          <p:cNvSpPr>
            <a:spLocks noGrp="1"/>
          </p:cNvSpPr>
          <p:nvPr>
            <p:ph type="sldNum" sz="quarter" idx="12"/>
          </p:nvPr>
        </p:nvSpPr>
        <p:spPr/>
        <p:txBody>
          <a:bodyPr/>
          <a:lstStyle>
            <a:lvl1pPr>
              <a:defRPr/>
            </a:lvl1pPr>
          </a:lstStyle>
          <a:p>
            <a:pPr>
              <a:defRPr/>
            </a:pPr>
            <a:fld id="{81270151-D92F-44A0-93CB-841DD24F6A70}"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fr-FR" smtClean="0"/>
              <a:t>Modifiez le style du titre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9"/>
          <p:cNvSpPr>
            <a:spLocks noGrp="1"/>
          </p:cNvSpPr>
          <p:nvPr>
            <p:ph type="dt" sz="half" idx="10"/>
          </p:nvPr>
        </p:nvSpPr>
        <p:spPr/>
        <p:txBody>
          <a:bodyPr/>
          <a:lstStyle>
            <a:lvl1pPr>
              <a:defRPr/>
            </a:lvl1pPr>
          </a:lstStyle>
          <a:p>
            <a:pPr>
              <a:defRPr/>
            </a:pPr>
            <a:fld id="{3322922F-D72A-480C-AB82-01183401178B}" type="datetimeFigureOut">
              <a:rPr lang="fr-FR"/>
              <a:pPr>
                <a:defRPr/>
              </a:pPr>
              <a:t>04/02/2016</a:t>
            </a:fld>
            <a:endParaRPr lang="fr-FR"/>
          </a:p>
        </p:txBody>
      </p:sp>
      <p:sp>
        <p:nvSpPr>
          <p:cNvPr id="5" name="Footer Placeholder 21"/>
          <p:cNvSpPr>
            <a:spLocks noGrp="1"/>
          </p:cNvSpPr>
          <p:nvPr>
            <p:ph type="ftr" sz="quarter" idx="11"/>
          </p:nvPr>
        </p:nvSpPr>
        <p:spPr/>
        <p:txBody>
          <a:bodyPr/>
          <a:lstStyle>
            <a:lvl1pPr>
              <a:defRPr/>
            </a:lvl1pPr>
          </a:lstStyle>
          <a:p>
            <a:pPr>
              <a:defRPr/>
            </a:pPr>
            <a:endParaRPr lang="fr-FR"/>
          </a:p>
        </p:txBody>
      </p:sp>
      <p:sp>
        <p:nvSpPr>
          <p:cNvPr id="6" name="Slide Number Placeholder 17"/>
          <p:cNvSpPr>
            <a:spLocks noGrp="1"/>
          </p:cNvSpPr>
          <p:nvPr>
            <p:ph type="sldNum" sz="quarter" idx="12"/>
          </p:nvPr>
        </p:nvSpPr>
        <p:spPr/>
        <p:txBody>
          <a:bodyPr/>
          <a:lstStyle>
            <a:lvl1pPr>
              <a:defRPr/>
            </a:lvl1pPr>
          </a:lstStyle>
          <a:p>
            <a:pPr>
              <a:defRPr/>
            </a:pPr>
            <a:fld id="{2E8F5EE2-53E9-44D4-B18F-81E20AA87315}"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4" name="Lune 3"/>
          <p:cNvSpPr/>
          <p:nvPr userDrawn="1"/>
        </p:nvSpPr>
        <p:spPr>
          <a:xfrm rot="5400000">
            <a:off x="3073400" y="787400"/>
            <a:ext cx="2997200" cy="9144000"/>
          </a:xfrm>
          <a:prstGeom prst="moon">
            <a:avLst>
              <a:gd name="adj" fmla="val 87500"/>
            </a:avLst>
          </a:prstGeom>
          <a:solidFill>
            <a:srgbClr val="006699"/>
          </a:solidFill>
          <a:ln>
            <a:no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fr-FR">
              <a:solidFill>
                <a:prstClr val="black"/>
              </a:solidFill>
            </a:endParaRPr>
          </a:p>
        </p:txBody>
      </p:sp>
      <p:cxnSp>
        <p:nvCxnSpPr>
          <p:cNvPr id="5" name="Connecteur droit 4"/>
          <p:cNvCxnSpPr/>
          <p:nvPr userDrawn="1"/>
        </p:nvCxnSpPr>
        <p:spPr>
          <a:xfrm>
            <a:off x="0" y="973138"/>
            <a:ext cx="9144000" cy="1587"/>
          </a:xfrm>
          <a:prstGeom prst="line">
            <a:avLst/>
          </a:prstGeom>
          <a:ln/>
        </p:spPr>
        <p:style>
          <a:lnRef idx="3">
            <a:schemeClr val="accent5"/>
          </a:lnRef>
          <a:fillRef idx="0">
            <a:schemeClr val="accent5"/>
          </a:fillRef>
          <a:effectRef idx="2">
            <a:schemeClr val="accent5"/>
          </a:effectRef>
          <a:fontRef idx="minor">
            <a:schemeClr val="tx1"/>
          </a:fontRef>
        </p:style>
      </p:cxnSp>
      <p:sp>
        <p:nvSpPr>
          <p:cNvPr id="6" name="ZoneTexte 5"/>
          <p:cNvSpPr txBox="1"/>
          <p:nvPr userDrawn="1"/>
        </p:nvSpPr>
        <p:spPr>
          <a:xfrm>
            <a:off x="7429500" y="44450"/>
            <a:ext cx="1714500" cy="461963"/>
          </a:xfrm>
          <a:prstGeom prst="rect">
            <a:avLst/>
          </a:prstGeom>
          <a:noFill/>
        </p:spPr>
        <p:txBody>
          <a:bodyPr>
            <a:spAutoFit/>
          </a:bodyPr>
          <a:lstStyle/>
          <a:p>
            <a:pPr algn="ctr" fontAlgn="auto">
              <a:spcBef>
                <a:spcPts val="0"/>
              </a:spcBef>
              <a:spcAft>
                <a:spcPts val="0"/>
              </a:spcAft>
              <a:defRPr/>
            </a:pPr>
            <a:r>
              <a:rPr lang="fr-FR" sz="1600" dirty="0">
                <a:solidFill>
                  <a:prstClr val="white"/>
                </a:solidFill>
                <a:effectLst>
                  <a:outerShdw blurRad="38100" dist="38100" dir="2700000" algn="tl">
                    <a:srgbClr val="C0C0C0"/>
                  </a:outerShdw>
                </a:effectLst>
                <a:latin typeface="Tahoma" pitchFamily="34" charset="0"/>
                <a:cs typeface="+mn-cs"/>
              </a:rPr>
              <a:t>Burkina Faso</a:t>
            </a:r>
          </a:p>
          <a:p>
            <a:pPr algn="ctr" fontAlgn="auto">
              <a:spcBef>
                <a:spcPts val="0"/>
              </a:spcBef>
              <a:spcAft>
                <a:spcPts val="0"/>
              </a:spcAft>
              <a:defRPr/>
            </a:pPr>
            <a:r>
              <a:rPr lang="fr-FR" sz="800" dirty="0">
                <a:solidFill>
                  <a:prstClr val="white"/>
                </a:solidFill>
                <a:effectLst>
                  <a:outerShdw blurRad="38100" dist="38100" dir="2700000" algn="tl">
                    <a:srgbClr val="C0C0C0"/>
                  </a:outerShdw>
                </a:effectLst>
                <a:latin typeface="Tahoma" pitchFamily="34" charset="0"/>
                <a:cs typeface="+mn-cs"/>
              </a:rPr>
              <a:t>Unité – Progrès - Justice</a:t>
            </a:r>
            <a:endParaRPr lang="fr-FR" sz="800" dirty="0">
              <a:solidFill>
                <a:prstClr val="white"/>
              </a:solidFill>
              <a:latin typeface="Constantia"/>
              <a:cs typeface="+mn-cs"/>
            </a:endParaRPr>
          </a:p>
        </p:txBody>
      </p:sp>
      <p:grpSp>
        <p:nvGrpSpPr>
          <p:cNvPr id="7" name="Group 5"/>
          <p:cNvGrpSpPr>
            <a:grpSpLocks/>
          </p:cNvGrpSpPr>
          <p:nvPr userDrawn="1"/>
        </p:nvGrpSpPr>
        <p:grpSpPr bwMode="auto">
          <a:xfrm>
            <a:off x="7500938" y="473075"/>
            <a:ext cx="1643062" cy="1006475"/>
            <a:chOff x="4998" y="618"/>
            <a:chExt cx="1316" cy="862"/>
          </a:xfrm>
        </p:grpSpPr>
        <p:grpSp>
          <p:nvGrpSpPr>
            <p:cNvPr id="8" name="Group 6"/>
            <p:cNvGrpSpPr>
              <a:grpSpLocks/>
            </p:cNvGrpSpPr>
            <p:nvPr/>
          </p:nvGrpSpPr>
          <p:grpSpPr bwMode="auto">
            <a:xfrm>
              <a:off x="4998" y="618"/>
              <a:ext cx="1316" cy="861"/>
              <a:chOff x="4998" y="482"/>
              <a:chExt cx="1316" cy="1120"/>
            </a:xfrm>
          </p:grpSpPr>
          <p:sp>
            <p:nvSpPr>
              <p:cNvPr id="11" name="Rectangle 7"/>
              <p:cNvSpPr>
                <a:spLocks noChangeArrowheads="1"/>
              </p:cNvSpPr>
              <p:nvPr/>
            </p:nvSpPr>
            <p:spPr bwMode="auto">
              <a:xfrm>
                <a:off x="4998" y="482"/>
                <a:ext cx="1316" cy="577"/>
              </a:xfrm>
              <a:prstGeom prst="rect">
                <a:avLst/>
              </a:prstGeom>
              <a:solidFill>
                <a:srgbClr val="FF0000"/>
              </a:solidFill>
              <a:ln w="9525">
                <a:noFill/>
                <a:miter lim="800000"/>
                <a:headEnd/>
                <a:tailEnd/>
              </a:ln>
            </p:spPr>
            <p:txBody>
              <a:bodyPr wrap="none" anchor="ctr"/>
              <a:lstStyle/>
              <a:p>
                <a:endParaRPr lang="fr-FR">
                  <a:solidFill>
                    <a:srgbClr val="FFFFFF"/>
                  </a:solidFill>
                  <a:latin typeface="Constantia" pitchFamily="18" charset="0"/>
                </a:endParaRPr>
              </a:p>
            </p:txBody>
          </p:sp>
          <p:sp>
            <p:nvSpPr>
              <p:cNvPr id="12" name="Rectangle 8"/>
              <p:cNvSpPr>
                <a:spLocks noChangeArrowheads="1"/>
              </p:cNvSpPr>
              <p:nvPr/>
            </p:nvSpPr>
            <p:spPr bwMode="auto">
              <a:xfrm>
                <a:off x="4998" y="1025"/>
                <a:ext cx="1316" cy="577"/>
              </a:xfrm>
              <a:prstGeom prst="rect">
                <a:avLst/>
              </a:prstGeom>
              <a:solidFill>
                <a:srgbClr val="008000"/>
              </a:solidFill>
              <a:ln w="9525">
                <a:noFill/>
                <a:miter lim="800000"/>
                <a:headEnd/>
                <a:tailEnd/>
              </a:ln>
            </p:spPr>
            <p:txBody>
              <a:bodyPr wrap="none" anchor="ctr"/>
              <a:lstStyle/>
              <a:p>
                <a:endParaRPr lang="fr-FR">
                  <a:solidFill>
                    <a:srgbClr val="FFFFFF"/>
                  </a:solidFill>
                  <a:latin typeface="Constantia" pitchFamily="18" charset="0"/>
                </a:endParaRPr>
              </a:p>
            </p:txBody>
          </p:sp>
        </p:grpSp>
        <p:sp>
          <p:nvSpPr>
            <p:cNvPr id="10" name="AutoShape 9"/>
            <p:cNvSpPr>
              <a:spLocks noChangeArrowheads="1"/>
            </p:cNvSpPr>
            <p:nvPr/>
          </p:nvSpPr>
          <p:spPr bwMode="auto">
            <a:xfrm>
              <a:off x="5451" y="845"/>
              <a:ext cx="409" cy="409"/>
            </a:xfrm>
            <a:prstGeom prst="star5">
              <a:avLst/>
            </a:prstGeom>
            <a:solidFill>
              <a:srgbClr val="FFFF00"/>
            </a:solidFill>
            <a:ln w="9525">
              <a:noFill/>
              <a:miter lim="800000"/>
              <a:headEnd/>
              <a:tailEnd/>
            </a:ln>
            <a:effectLst/>
          </p:spPr>
          <p:txBody>
            <a:bodyPr wrap="none" anchor="ctr"/>
            <a:lstStyle/>
            <a:p>
              <a:pPr fontAlgn="auto">
                <a:spcBef>
                  <a:spcPts val="0"/>
                </a:spcBef>
                <a:spcAft>
                  <a:spcPts val="0"/>
                </a:spcAft>
                <a:defRPr/>
              </a:pPr>
              <a:endParaRPr lang="fr-FR" dirty="0">
                <a:solidFill>
                  <a:prstClr val="white"/>
                </a:solidFill>
                <a:latin typeface="Constantia"/>
                <a:cs typeface="+mn-cs"/>
              </a:endParaRPr>
            </a:p>
          </p:txBody>
        </p:sp>
      </p:grpSp>
      <p:pic>
        <p:nvPicPr>
          <p:cNvPr id="13" name="Image 23"/>
          <p:cNvPicPr>
            <a:picLocks noChangeAspect="1" noChangeArrowheads="1"/>
          </p:cNvPicPr>
          <p:nvPr userDrawn="1"/>
        </p:nvPicPr>
        <p:blipFill>
          <a:blip r:embed="rId3" cstate="print"/>
          <a:srcRect l="687" t="6992" r="85472" b="70943"/>
          <a:stretch>
            <a:fillRect/>
          </a:stretch>
        </p:blipFill>
        <p:spPr bwMode="auto">
          <a:xfrm>
            <a:off x="3786188" y="4786313"/>
            <a:ext cx="1214437" cy="1071562"/>
          </a:xfrm>
          <a:prstGeom prst="rect">
            <a:avLst/>
          </a:prstGeom>
          <a:noFill/>
          <a:ln w="19050">
            <a:solidFill>
              <a:schemeClr val="tx1"/>
            </a:solidFill>
            <a:miter lim="800000"/>
            <a:headEnd/>
            <a:tailEnd/>
          </a:ln>
        </p:spPr>
      </p:pic>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Modifiez le style du titre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Modifiez le style des sous-titres du masque</a:t>
            </a:r>
            <a:endParaRPr lang="en-US"/>
          </a:p>
        </p:txBody>
      </p:sp>
      <p:sp>
        <p:nvSpPr>
          <p:cNvPr id="14" name="Date Placeholder 29"/>
          <p:cNvSpPr>
            <a:spLocks noGrp="1"/>
          </p:cNvSpPr>
          <p:nvPr>
            <p:ph type="dt" sz="half" idx="10"/>
          </p:nvPr>
        </p:nvSpPr>
        <p:spPr/>
        <p:txBody>
          <a:bodyPr/>
          <a:lstStyle>
            <a:lvl1pPr>
              <a:defRPr>
                <a:solidFill>
                  <a:srgbClr val="DBF5F9">
                    <a:shade val="90000"/>
                  </a:srgbClr>
                </a:solidFill>
                <a:cs typeface="Arial" charset="0"/>
              </a:defRPr>
            </a:lvl1pPr>
          </a:lstStyle>
          <a:p>
            <a:pPr>
              <a:defRPr/>
            </a:pPr>
            <a:endParaRPr lang="fr-FR"/>
          </a:p>
        </p:txBody>
      </p:sp>
      <p:sp>
        <p:nvSpPr>
          <p:cNvPr id="15" name="Footer Placeholder 18"/>
          <p:cNvSpPr>
            <a:spLocks noGrp="1"/>
          </p:cNvSpPr>
          <p:nvPr>
            <p:ph type="ftr" sz="quarter" idx="11"/>
          </p:nvPr>
        </p:nvSpPr>
        <p:spPr/>
        <p:txBody>
          <a:bodyPr/>
          <a:lstStyle>
            <a:lvl1pPr>
              <a:defRPr>
                <a:solidFill>
                  <a:srgbClr val="DBF5F9">
                    <a:shade val="90000"/>
                  </a:srgbClr>
                </a:solidFill>
                <a:cs typeface="Arial" charset="0"/>
              </a:defRPr>
            </a:lvl1pPr>
          </a:lstStyle>
          <a:p>
            <a:pPr>
              <a:defRPr/>
            </a:pPr>
            <a:r>
              <a:rPr lang="fr-FR"/>
              <a:t>Avril 2012</a:t>
            </a:r>
          </a:p>
        </p:txBody>
      </p:sp>
      <p:sp>
        <p:nvSpPr>
          <p:cNvPr id="16" name="Slide Number Placeholder 26"/>
          <p:cNvSpPr>
            <a:spLocks noGrp="1"/>
          </p:cNvSpPr>
          <p:nvPr>
            <p:ph type="sldNum" sz="quarter" idx="12"/>
          </p:nvPr>
        </p:nvSpPr>
        <p:spPr/>
        <p:txBody>
          <a:bodyPr/>
          <a:lstStyle>
            <a:lvl1pPr>
              <a:defRPr>
                <a:solidFill>
                  <a:srgbClr val="DBF5F9">
                    <a:shade val="90000"/>
                  </a:srgbClr>
                </a:solidFill>
                <a:cs typeface="Arial" charset="0"/>
              </a:defRPr>
            </a:lvl1pPr>
          </a:lstStyle>
          <a:p>
            <a:pPr>
              <a:defRPr/>
            </a:pPr>
            <a:fld id="{3BC6CFF8-F2A2-4AE3-A542-A38B6FDC84CD}" type="slidenum">
              <a:rPr lang="fr-FR"/>
              <a:pPr>
                <a:defRPr/>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cxnSp>
        <p:nvCxnSpPr>
          <p:cNvPr id="4" name="Connecteur droit 3"/>
          <p:cNvCxnSpPr/>
          <p:nvPr userDrawn="1"/>
        </p:nvCxnSpPr>
        <p:spPr>
          <a:xfrm>
            <a:off x="0" y="765175"/>
            <a:ext cx="9144000" cy="1588"/>
          </a:xfrm>
          <a:prstGeom prst="line">
            <a:avLst/>
          </a:prstGeom>
          <a:ln>
            <a:headEnd type="triangle" w="med" len="med"/>
            <a:tailEnd type="triangle" w="med" len="med"/>
          </a:ln>
        </p:spPr>
        <p:style>
          <a:lnRef idx="3">
            <a:schemeClr val="accent6"/>
          </a:lnRef>
          <a:fillRef idx="0">
            <a:schemeClr val="accent6"/>
          </a:fillRef>
          <a:effectRef idx="2">
            <a:schemeClr val="accent6"/>
          </a:effectRef>
          <a:fontRef idx="minor">
            <a:schemeClr val="tx1"/>
          </a:fontRef>
        </p:style>
      </p:cxnSp>
      <p:sp>
        <p:nvSpPr>
          <p:cNvPr id="5" name="ZoneTexte 14"/>
          <p:cNvSpPr txBox="1">
            <a:spLocks noChangeArrowheads="1"/>
          </p:cNvSpPr>
          <p:nvPr userDrawn="1"/>
        </p:nvSpPr>
        <p:spPr bwMode="auto">
          <a:xfrm>
            <a:off x="-323850" y="6524625"/>
            <a:ext cx="10080625" cy="339725"/>
          </a:xfrm>
          <a:prstGeom prst="rect">
            <a:avLst/>
          </a:prstGeom>
          <a:solidFill>
            <a:schemeClr val="bg2"/>
          </a:solidFill>
          <a:ln w="9525">
            <a:noFill/>
            <a:miter lim="800000"/>
            <a:headEnd/>
            <a:tailEnd/>
          </a:ln>
        </p:spPr>
        <p:txBody>
          <a:bodyPr>
            <a:spAutoFit/>
          </a:bodyPr>
          <a:lstStyle/>
          <a:p>
            <a:pPr algn="ctr"/>
            <a:r>
              <a:rPr lang="fr-FR" sz="1600">
                <a:solidFill>
                  <a:srgbClr val="000000"/>
                </a:solidFill>
                <a:latin typeface="Baskerville Old Face" pitchFamily="18" charset="0"/>
              </a:rPr>
              <a:t>Restitution de la BD-INO 2013 dans les DREAHA: Mai 2014</a:t>
            </a:r>
          </a:p>
        </p:txBody>
      </p:sp>
      <p:pic>
        <p:nvPicPr>
          <p:cNvPr id="6" name="Picture 2" descr="http://troistorrents.ecolevs.ch/IMG/tirelire-goutte-d-eau-publicitaire-i9935-s400.jpg"/>
          <p:cNvPicPr>
            <a:picLocks noChangeAspect="1" noChangeArrowheads="1"/>
          </p:cNvPicPr>
          <p:nvPr userDrawn="1"/>
        </p:nvPicPr>
        <p:blipFill>
          <a:blip r:embed="rId2" cstate="print"/>
          <a:srcRect/>
          <a:stretch>
            <a:fillRect/>
          </a:stretch>
        </p:blipFill>
        <p:spPr bwMode="auto">
          <a:xfrm>
            <a:off x="34925" y="44450"/>
            <a:ext cx="649288" cy="647700"/>
          </a:xfrm>
          <a:prstGeom prst="rect">
            <a:avLst/>
          </a:prstGeom>
          <a:noFill/>
          <a:ln w="9525">
            <a:noFill/>
            <a:miter lim="800000"/>
            <a:headEnd/>
            <a:tailEnd/>
          </a:ln>
        </p:spPr>
      </p:pic>
      <p:pic>
        <p:nvPicPr>
          <p:cNvPr id="7" name="Picture 2" descr="http://troistorrents.ecolevs.ch/IMG/tirelire-goutte-d-eau-publicitaire-i9935-s400.jpg"/>
          <p:cNvPicPr>
            <a:picLocks noChangeAspect="1" noChangeArrowheads="1"/>
          </p:cNvPicPr>
          <p:nvPr userDrawn="1"/>
        </p:nvPicPr>
        <p:blipFill>
          <a:blip r:embed="rId2" cstate="print"/>
          <a:srcRect/>
          <a:stretch>
            <a:fillRect/>
          </a:stretch>
        </p:blipFill>
        <p:spPr bwMode="auto">
          <a:xfrm>
            <a:off x="8459788" y="44450"/>
            <a:ext cx="649287" cy="647700"/>
          </a:xfrm>
          <a:prstGeom prst="rect">
            <a:avLst/>
          </a:prstGeom>
          <a:noFill/>
          <a:ln w="9525">
            <a:noFill/>
            <a:miter lim="800000"/>
            <a:headEnd/>
            <a:tailEnd/>
          </a:ln>
        </p:spPr>
      </p:pic>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8" name="Date Placeholder 3"/>
          <p:cNvSpPr>
            <a:spLocks noGrp="1"/>
          </p:cNvSpPr>
          <p:nvPr>
            <p:ph type="dt" sz="half" idx="10"/>
          </p:nvPr>
        </p:nvSpPr>
        <p:spPr/>
        <p:txBody>
          <a:bodyPr/>
          <a:lstStyle>
            <a:lvl1pPr>
              <a:defRPr smtClean="0">
                <a:cs typeface="Arial" charset="0"/>
              </a:defRPr>
            </a:lvl1pPr>
          </a:lstStyle>
          <a:p>
            <a:pPr>
              <a:defRPr/>
            </a:pPr>
            <a:fld id="{9AB42B6A-27DA-47F0-8231-A6092D0CCE14}" type="datetimeFigureOut">
              <a:rPr lang="en-US"/>
              <a:pPr>
                <a:defRPr/>
              </a:pPr>
              <a:t>2/4/2016</a:t>
            </a:fld>
            <a:endParaRPr lang="en-US"/>
          </a:p>
        </p:txBody>
      </p:sp>
      <p:sp>
        <p:nvSpPr>
          <p:cNvPr id="9" name="Footer Placeholder 4"/>
          <p:cNvSpPr>
            <a:spLocks noGrp="1"/>
          </p:cNvSpPr>
          <p:nvPr>
            <p:ph type="ftr" sz="quarter" idx="11"/>
          </p:nvPr>
        </p:nvSpPr>
        <p:spPr/>
        <p:txBody>
          <a:bodyPr/>
          <a:lstStyle>
            <a:lvl1pPr>
              <a:defRPr>
                <a:cs typeface="Arial" charset="0"/>
              </a:defRPr>
            </a:lvl1pPr>
          </a:lstStyle>
          <a:p>
            <a:pPr>
              <a:defRPr/>
            </a:pPr>
            <a:endParaRPr lang="en-US"/>
          </a:p>
        </p:txBody>
      </p:sp>
      <p:sp>
        <p:nvSpPr>
          <p:cNvPr id="10" name="Slide Number Placeholder 5"/>
          <p:cNvSpPr>
            <a:spLocks noGrp="1"/>
          </p:cNvSpPr>
          <p:nvPr>
            <p:ph type="sldNum" sz="quarter" idx="12"/>
          </p:nvPr>
        </p:nvSpPr>
        <p:spPr/>
        <p:txBody>
          <a:bodyPr/>
          <a:lstStyle>
            <a:lvl1pPr>
              <a:defRPr>
                <a:cs typeface="Arial" charset="0"/>
              </a:defRPr>
            </a:lvl1pPr>
          </a:lstStyle>
          <a:p>
            <a:pPr>
              <a:defRPr/>
            </a:pPr>
            <a:fld id="{9B044DBE-68F0-4F98-AAE0-6B3ACC9421D1}" type="slidenum">
              <a:rPr lang="en-US"/>
              <a:pPr>
                <a:defRPr/>
              </a:pPr>
              <a:t>‹N°›</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Modifiez le style du titre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Modifiez les styles du texte du masque</a:t>
            </a:r>
          </a:p>
        </p:txBody>
      </p:sp>
      <p:sp>
        <p:nvSpPr>
          <p:cNvPr id="4" name="Date Placeholder 3"/>
          <p:cNvSpPr>
            <a:spLocks noGrp="1"/>
          </p:cNvSpPr>
          <p:nvPr>
            <p:ph type="dt" sz="half" idx="10"/>
          </p:nvPr>
        </p:nvSpPr>
        <p:spPr/>
        <p:txBody>
          <a:bodyPr/>
          <a:lstStyle>
            <a:lvl1pPr>
              <a:defRPr>
                <a:solidFill>
                  <a:srgbClr val="DBF5F9">
                    <a:shade val="90000"/>
                  </a:srgbClr>
                </a:solidFill>
                <a:cs typeface="Arial" charset="0"/>
              </a:defRPr>
            </a:lvl1pPr>
          </a:lstStyle>
          <a:p>
            <a:pPr>
              <a:defRPr/>
            </a:pPr>
            <a:endParaRPr lang="fr-FR"/>
          </a:p>
        </p:txBody>
      </p:sp>
      <p:sp>
        <p:nvSpPr>
          <p:cNvPr id="5" name="Footer Placeholder 4"/>
          <p:cNvSpPr>
            <a:spLocks noGrp="1"/>
          </p:cNvSpPr>
          <p:nvPr>
            <p:ph type="ftr" sz="quarter" idx="11"/>
          </p:nvPr>
        </p:nvSpPr>
        <p:spPr/>
        <p:txBody>
          <a:bodyPr/>
          <a:lstStyle>
            <a:lvl1pPr>
              <a:defRPr>
                <a:solidFill>
                  <a:srgbClr val="DBF5F9">
                    <a:shade val="90000"/>
                  </a:srgbClr>
                </a:solidFill>
                <a:cs typeface="Arial" charset="0"/>
              </a:defRPr>
            </a:lvl1pPr>
          </a:lstStyle>
          <a:p>
            <a:pPr>
              <a:defRPr/>
            </a:pPr>
            <a:r>
              <a:rPr lang="fr-FR"/>
              <a:t>Avril 2012</a:t>
            </a:r>
          </a:p>
        </p:txBody>
      </p:sp>
      <p:sp>
        <p:nvSpPr>
          <p:cNvPr id="6" name="Slide Number Placeholder 5"/>
          <p:cNvSpPr>
            <a:spLocks noGrp="1"/>
          </p:cNvSpPr>
          <p:nvPr>
            <p:ph type="sldNum" sz="quarter" idx="12"/>
          </p:nvPr>
        </p:nvSpPr>
        <p:spPr/>
        <p:txBody>
          <a:bodyPr/>
          <a:lstStyle>
            <a:lvl1pPr>
              <a:defRPr>
                <a:solidFill>
                  <a:srgbClr val="DBF5F9">
                    <a:shade val="90000"/>
                  </a:srgbClr>
                </a:solidFill>
                <a:cs typeface="Arial" charset="0"/>
              </a:defRPr>
            </a:lvl1pPr>
          </a:lstStyle>
          <a:p>
            <a:pPr>
              <a:defRPr/>
            </a:pPr>
            <a:fld id="{7796CE36-7E61-44B4-A63B-2C0C11F15FFD}" type="slidenum">
              <a:rPr lang="fr-FR"/>
              <a:pPr>
                <a:defRPr/>
              </a:pPr>
              <a:t>‹N°›</a:t>
            </a:fld>
            <a:endParaRPr lang="fr-FR"/>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fr-FR" smtClean="0"/>
              <a:t>Modifiez le style du titre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Date Placeholder 4"/>
          <p:cNvSpPr>
            <a:spLocks noGrp="1"/>
          </p:cNvSpPr>
          <p:nvPr>
            <p:ph type="dt" sz="half" idx="10"/>
          </p:nvPr>
        </p:nvSpPr>
        <p:spPr/>
        <p:txBody>
          <a:bodyPr/>
          <a:lstStyle>
            <a:lvl1pPr>
              <a:defRPr>
                <a:cs typeface="Arial" charset="0"/>
              </a:defRPr>
            </a:lvl1pPr>
          </a:lstStyle>
          <a:p>
            <a:pPr>
              <a:defRPr/>
            </a:pPr>
            <a:endParaRPr lang="fr-FR"/>
          </a:p>
        </p:txBody>
      </p:sp>
      <p:sp>
        <p:nvSpPr>
          <p:cNvPr id="6" name="Footer Placeholder 5"/>
          <p:cNvSpPr>
            <a:spLocks noGrp="1"/>
          </p:cNvSpPr>
          <p:nvPr>
            <p:ph type="ftr" sz="quarter" idx="11"/>
          </p:nvPr>
        </p:nvSpPr>
        <p:spPr/>
        <p:txBody>
          <a:bodyPr/>
          <a:lstStyle>
            <a:lvl1pPr>
              <a:defRPr>
                <a:cs typeface="Arial" charset="0"/>
              </a:defRPr>
            </a:lvl1pPr>
          </a:lstStyle>
          <a:p>
            <a:pPr>
              <a:defRPr/>
            </a:pPr>
            <a:r>
              <a:rPr lang="fr-FR"/>
              <a:t>Avril 2012</a:t>
            </a:r>
          </a:p>
        </p:txBody>
      </p:sp>
      <p:sp>
        <p:nvSpPr>
          <p:cNvPr id="7" name="Slide Number Placeholder 6"/>
          <p:cNvSpPr>
            <a:spLocks noGrp="1"/>
          </p:cNvSpPr>
          <p:nvPr>
            <p:ph type="sldNum" sz="quarter" idx="12"/>
          </p:nvPr>
        </p:nvSpPr>
        <p:spPr/>
        <p:txBody>
          <a:bodyPr/>
          <a:lstStyle>
            <a:lvl1pPr>
              <a:defRPr>
                <a:cs typeface="Arial" charset="0"/>
              </a:defRPr>
            </a:lvl1pPr>
          </a:lstStyle>
          <a:p>
            <a:pPr>
              <a:defRPr/>
            </a:pPr>
            <a:fld id="{027D1759-5C60-40F7-86AF-45FB41142931}" type="slidenum">
              <a:rPr lang="fr-FR"/>
              <a:pPr>
                <a:defRPr/>
              </a:pPr>
              <a:t>‹N°›</a:t>
            </a:fld>
            <a:endParaRPr lang="fr-FR"/>
          </a:p>
        </p:txBody>
      </p:sp>
    </p:spTree>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Modifiez les styles du texte du masque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Modifiez les styles du texte du masque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lvl1pPr>
              <a:defRPr>
                <a:cs typeface="Arial" charset="0"/>
              </a:defRPr>
            </a:lvl1pPr>
          </a:lstStyle>
          <a:p>
            <a:pPr>
              <a:defRPr/>
            </a:pPr>
            <a:endParaRPr lang="fr-FR"/>
          </a:p>
        </p:txBody>
      </p:sp>
      <p:sp>
        <p:nvSpPr>
          <p:cNvPr id="8" name="Footer Placeholder 7"/>
          <p:cNvSpPr>
            <a:spLocks noGrp="1"/>
          </p:cNvSpPr>
          <p:nvPr>
            <p:ph type="ftr" sz="quarter" idx="11"/>
          </p:nvPr>
        </p:nvSpPr>
        <p:spPr/>
        <p:txBody>
          <a:bodyPr/>
          <a:lstStyle>
            <a:lvl1pPr>
              <a:defRPr>
                <a:cs typeface="Arial" charset="0"/>
              </a:defRPr>
            </a:lvl1pPr>
          </a:lstStyle>
          <a:p>
            <a:pPr>
              <a:defRPr/>
            </a:pPr>
            <a:r>
              <a:rPr lang="fr-FR"/>
              <a:t>Avril 2012</a:t>
            </a:r>
          </a:p>
        </p:txBody>
      </p:sp>
      <p:sp>
        <p:nvSpPr>
          <p:cNvPr id="9" name="Slide Number Placeholder 8"/>
          <p:cNvSpPr>
            <a:spLocks noGrp="1"/>
          </p:cNvSpPr>
          <p:nvPr>
            <p:ph type="sldNum" sz="quarter" idx="12"/>
          </p:nvPr>
        </p:nvSpPr>
        <p:spPr/>
        <p:txBody>
          <a:bodyPr/>
          <a:lstStyle>
            <a:lvl1pPr>
              <a:defRPr>
                <a:cs typeface="Arial" charset="0"/>
              </a:defRPr>
            </a:lvl1pPr>
          </a:lstStyle>
          <a:p>
            <a:pPr>
              <a:defRPr/>
            </a:pPr>
            <a:fld id="{E337F6A9-8C9A-4691-A0C3-DDD06FE45DCC}" type="slidenum">
              <a:rPr lang="fr-FR"/>
              <a:pPr>
                <a:defRPr/>
              </a:pPr>
              <a:t>‹N°›</a:t>
            </a:fld>
            <a:endParaRPr lang="fr-FR"/>
          </a:p>
        </p:txBody>
      </p:sp>
    </p:spTree>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fr-FR" smtClean="0"/>
              <a:t>Modifiez le style du titre</a:t>
            </a:r>
            <a:endParaRPr lang="en-US"/>
          </a:p>
        </p:txBody>
      </p:sp>
      <p:sp>
        <p:nvSpPr>
          <p:cNvPr id="3" name="Date Placeholder 2"/>
          <p:cNvSpPr>
            <a:spLocks noGrp="1"/>
          </p:cNvSpPr>
          <p:nvPr>
            <p:ph type="dt" sz="half" idx="10"/>
          </p:nvPr>
        </p:nvSpPr>
        <p:spPr/>
        <p:txBody>
          <a:bodyPr/>
          <a:lstStyle>
            <a:lvl1pPr>
              <a:defRPr>
                <a:cs typeface="Arial" charset="0"/>
              </a:defRPr>
            </a:lvl1pPr>
          </a:lstStyle>
          <a:p>
            <a:pPr>
              <a:defRPr/>
            </a:pPr>
            <a:endParaRPr lang="fr-FR"/>
          </a:p>
        </p:txBody>
      </p:sp>
      <p:sp>
        <p:nvSpPr>
          <p:cNvPr id="4" name="Footer Placeholder 3"/>
          <p:cNvSpPr>
            <a:spLocks noGrp="1"/>
          </p:cNvSpPr>
          <p:nvPr>
            <p:ph type="ftr" sz="quarter" idx="11"/>
          </p:nvPr>
        </p:nvSpPr>
        <p:spPr/>
        <p:txBody>
          <a:bodyPr/>
          <a:lstStyle>
            <a:lvl1pPr>
              <a:defRPr>
                <a:cs typeface="Arial" charset="0"/>
              </a:defRPr>
            </a:lvl1pPr>
          </a:lstStyle>
          <a:p>
            <a:pPr>
              <a:defRPr/>
            </a:pPr>
            <a:r>
              <a:rPr lang="fr-FR"/>
              <a:t>Avril 2012</a:t>
            </a:r>
          </a:p>
        </p:txBody>
      </p:sp>
      <p:sp>
        <p:nvSpPr>
          <p:cNvPr id="5" name="Slide Number Placeholder 4"/>
          <p:cNvSpPr>
            <a:spLocks noGrp="1"/>
          </p:cNvSpPr>
          <p:nvPr>
            <p:ph type="sldNum" sz="quarter" idx="12"/>
          </p:nvPr>
        </p:nvSpPr>
        <p:spPr/>
        <p:txBody>
          <a:bodyPr/>
          <a:lstStyle>
            <a:lvl1pPr>
              <a:defRPr>
                <a:cs typeface="Arial" charset="0"/>
              </a:defRPr>
            </a:lvl1pPr>
          </a:lstStyle>
          <a:p>
            <a:pPr>
              <a:defRPr/>
            </a:pPr>
            <a:fld id="{E9CC56BC-2CCA-4FFE-AAD3-C5F6F34B5010}" type="slidenum">
              <a:rPr lang="fr-FR"/>
              <a:pPr>
                <a:defRPr/>
              </a:pPr>
              <a:t>‹N°›</a:t>
            </a:fld>
            <a:endParaRPr lang="fr-FR"/>
          </a:p>
        </p:txBody>
      </p:sp>
    </p:spTree>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cs typeface="Arial" charset="0"/>
              </a:defRPr>
            </a:lvl1pPr>
          </a:lstStyle>
          <a:p>
            <a:pPr>
              <a:defRPr/>
            </a:pPr>
            <a:endParaRPr lang="fr-FR"/>
          </a:p>
        </p:txBody>
      </p:sp>
      <p:sp>
        <p:nvSpPr>
          <p:cNvPr id="3" name="Footer Placeholder 2"/>
          <p:cNvSpPr>
            <a:spLocks noGrp="1"/>
          </p:cNvSpPr>
          <p:nvPr>
            <p:ph type="ftr" sz="quarter" idx="11"/>
          </p:nvPr>
        </p:nvSpPr>
        <p:spPr/>
        <p:txBody>
          <a:bodyPr/>
          <a:lstStyle>
            <a:lvl1pPr>
              <a:defRPr>
                <a:cs typeface="Arial" charset="0"/>
              </a:defRPr>
            </a:lvl1pPr>
          </a:lstStyle>
          <a:p>
            <a:pPr>
              <a:defRPr/>
            </a:pPr>
            <a:r>
              <a:rPr lang="fr-FR"/>
              <a:t>Avril 2012</a:t>
            </a:r>
          </a:p>
        </p:txBody>
      </p:sp>
      <p:sp>
        <p:nvSpPr>
          <p:cNvPr id="4" name="Slide Number Placeholder 3"/>
          <p:cNvSpPr>
            <a:spLocks noGrp="1"/>
          </p:cNvSpPr>
          <p:nvPr>
            <p:ph type="sldNum" sz="quarter" idx="12"/>
          </p:nvPr>
        </p:nvSpPr>
        <p:spPr/>
        <p:txBody>
          <a:bodyPr/>
          <a:lstStyle>
            <a:lvl1pPr>
              <a:defRPr>
                <a:cs typeface="Arial" charset="0"/>
              </a:defRPr>
            </a:lvl1pPr>
          </a:lstStyle>
          <a:p>
            <a:pPr>
              <a:defRPr/>
            </a:pPr>
            <a:fld id="{C50F651D-D5DA-43DD-AA8E-54119726E82E}" type="slidenum">
              <a:rPr lang="fr-FR"/>
              <a:pPr>
                <a:defRPr/>
              </a:pPr>
              <a:t>‹N°›</a:t>
            </a:fld>
            <a:endParaRPr lang="fr-FR"/>
          </a:p>
        </p:txBody>
      </p:sp>
    </p:spTree>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fr-FR" smtClean="0"/>
              <a:t>Modifiez le style du titre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fr-FR" smtClean="0"/>
              <a:t>Modifiez les styles du texte du masque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Date Placeholder 4"/>
          <p:cNvSpPr>
            <a:spLocks noGrp="1"/>
          </p:cNvSpPr>
          <p:nvPr>
            <p:ph type="dt" sz="half" idx="10"/>
          </p:nvPr>
        </p:nvSpPr>
        <p:spPr/>
        <p:txBody>
          <a:bodyPr/>
          <a:lstStyle>
            <a:lvl1pPr>
              <a:defRPr>
                <a:cs typeface="Arial" charset="0"/>
              </a:defRPr>
            </a:lvl1pPr>
          </a:lstStyle>
          <a:p>
            <a:pPr>
              <a:defRPr/>
            </a:pPr>
            <a:endParaRPr lang="fr-FR"/>
          </a:p>
        </p:txBody>
      </p:sp>
      <p:sp>
        <p:nvSpPr>
          <p:cNvPr id="6" name="Footer Placeholder 5"/>
          <p:cNvSpPr>
            <a:spLocks noGrp="1"/>
          </p:cNvSpPr>
          <p:nvPr>
            <p:ph type="ftr" sz="quarter" idx="11"/>
          </p:nvPr>
        </p:nvSpPr>
        <p:spPr/>
        <p:txBody>
          <a:bodyPr/>
          <a:lstStyle>
            <a:lvl1pPr>
              <a:defRPr>
                <a:cs typeface="Arial" charset="0"/>
              </a:defRPr>
            </a:lvl1pPr>
          </a:lstStyle>
          <a:p>
            <a:pPr>
              <a:defRPr/>
            </a:pPr>
            <a:r>
              <a:rPr lang="fr-FR"/>
              <a:t>Avril 2012</a:t>
            </a:r>
          </a:p>
        </p:txBody>
      </p:sp>
      <p:sp>
        <p:nvSpPr>
          <p:cNvPr id="7" name="Slide Number Placeholder 6"/>
          <p:cNvSpPr>
            <a:spLocks noGrp="1"/>
          </p:cNvSpPr>
          <p:nvPr>
            <p:ph type="sldNum" sz="quarter" idx="12"/>
          </p:nvPr>
        </p:nvSpPr>
        <p:spPr/>
        <p:txBody>
          <a:bodyPr/>
          <a:lstStyle>
            <a:lvl1pPr>
              <a:defRPr>
                <a:cs typeface="Arial" charset="0"/>
              </a:defRPr>
            </a:lvl1pPr>
          </a:lstStyle>
          <a:p>
            <a:pPr>
              <a:defRPr/>
            </a:pPr>
            <a:fld id="{91ED5391-376B-4556-949F-B433C0D0831A}" type="slidenum">
              <a:rPr lang="fr-FR"/>
              <a:pPr>
                <a:defRPr/>
              </a:pPr>
              <a:t>‹N°›</a:t>
            </a:fld>
            <a:endParaRPr lang="fr-FR"/>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9"/>
          <p:cNvSpPr>
            <a:spLocks noGrp="1"/>
          </p:cNvSpPr>
          <p:nvPr>
            <p:ph type="dt" sz="half" idx="10"/>
          </p:nvPr>
        </p:nvSpPr>
        <p:spPr/>
        <p:txBody>
          <a:bodyPr/>
          <a:lstStyle>
            <a:lvl1pPr>
              <a:defRPr/>
            </a:lvl1pPr>
          </a:lstStyle>
          <a:p>
            <a:pPr>
              <a:defRPr/>
            </a:pPr>
            <a:fld id="{F5652CDE-BDCA-4C9C-A0CB-6A645D4211D2}" type="datetimeFigureOut">
              <a:rPr lang="fr-FR"/>
              <a:pPr>
                <a:defRPr/>
              </a:pPr>
              <a:t>04/02/2016</a:t>
            </a:fld>
            <a:endParaRPr lang="fr-FR"/>
          </a:p>
        </p:txBody>
      </p:sp>
      <p:sp>
        <p:nvSpPr>
          <p:cNvPr id="5" name="Footer Placeholder 21"/>
          <p:cNvSpPr>
            <a:spLocks noGrp="1"/>
          </p:cNvSpPr>
          <p:nvPr>
            <p:ph type="ftr" sz="quarter" idx="11"/>
          </p:nvPr>
        </p:nvSpPr>
        <p:spPr/>
        <p:txBody>
          <a:bodyPr/>
          <a:lstStyle>
            <a:lvl1pPr>
              <a:defRPr/>
            </a:lvl1pPr>
          </a:lstStyle>
          <a:p>
            <a:pPr>
              <a:defRPr/>
            </a:pPr>
            <a:endParaRPr lang="fr-FR"/>
          </a:p>
        </p:txBody>
      </p:sp>
      <p:sp>
        <p:nvSpPr>
          <p:cNvPr id="6" name="Slide Number Placeholder 17"/>
          <p:cNvSpPr>
            <a:spLocks noGrp="1"/>
          </p:cNvSpPr>
          <p:nvPr>
            <p:ph type="sldNum" sz="quarter" idx="12"/>
          </p:nvPr>
        </p:nvSpPr>
        <p:spPr/>
        <p:txBody>
          <a:bodyPr/>
          <a:lstStyle>
            <a:lvl1pPr>
              <a:defRPr/>
            </a:lvl1pPr>
          </a:lstStyle>
          <a:p>
            <a:pPr>
              <a:defRPr/>
            </a:pPr>
            <a:fld id="{A6971FF0-9166-468A-8B80-9D93AC2C8EFA}" type="slidenum">
              <a:rPr lang="fr-FR"/>
              <a:pPr>
                <a:defRPr/>
              </a:pPr>
              <a:t>‹N°›</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prstClr val="black"/>
              </a:solidFill>
              <a:latin typeface="Constantia"/>
              <a:cs typeface="+mn-cs"/>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prstClr val="black"/>
              </a:solidFill>
              <a:latin typeface="Constantia"/>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fr-FR" smtClean="0"/>
              <a:t>Modifiez le style du titre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fr-FR" smtClean="0"/>
              <a:t>Modifiez les styles du texte du masque</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fr-FR" noProof="0" smtClean="0"/>
              <a:t>Cliquez sur l'icône pour ajouter une image</a:t>
            </a:r>
            <a:endParaRPr lang="en-US" noProof="0" dirty="0"/>
          </a:p>
        </p:txBody>
      </p:sp>
      <p:sp>
        <p:nvSpPr>
          <p:cNvPr id="9" name="Date Placeholder 4"/>
          <p:cNvSpPr>
            <a:spLocks noGrp="1"/>
          </p:cNvSpPr>
          <p:nvPr>
            <p:ph type="dt" sz="half" idx="10"/>
          </p:nvPr>
        </p:nvSpPr>
        <p:spPr/>
        <p:txBody>
          <a:bodyPr/>
          <a:lstStyle>
            <a:lvl1pPr>
              <a:defRPr>
                <a:cs typeface="Arial" charset="0"/>
              </a:defRPr>
            </a:lvl1pPr>
          </a:lstStyle>
          <a:p>
            <a:pPr>
              <a:defRPr/>
            </a:pPr>
            <a:endParaRPr lang="fr-FR"/>
          </a:p>
        </p:txBody>
      </p:sp>
      <p:sp>
        <p:nvSpPr>
          <p:cNvPr id="10" name="Footer Placeholder 5"/>
          <p:cNvSpPr>
            <a:spLocks noGrp="1"/>
          </p:cNvSpPr>
          <p:nvPr>
            <p:ph type="ftr" sz="quarter" idx="11"/>
          </p:nvPr>
        </p:nvSpPr>
        <p:spPr/>
        <p:txBody>
          <a:bodyPr/>
          <a:lstStyle>
            <a:lvl1pPr>
              <a:defRPr>
                <a:cs typeface="Arial" charset="0"/>
              </a:defRPr>
            </a:lvl1pPr>
          </a:lstStyle>
          <a:p>
            <a:pPr>
              <a:defRPr/>
            </a:pPr>
            <a:r>
              <a:rPr lang="fr-FR"/>
              <a:t>Avril 2012</a:t>
            </a:r>
          </a:p>
        </p:txBody>
      </p:sp>
      <p:sp>
        <p:nvSpPr>
          <p:cNvPr id="11" name="Slide Number Placeholder 6"/>
          <p:cNvSpPr>
            <a:spLocks noGrp="1"/>
          </p:cNvSpPr>
          <p:nvPr>
            <p:ph type="sldNum" sz="quarter" idx="12"/>
          </p:nvPr>
        </p:nvSpPr>
        <p:spPr>
          <a:xfrm>
            <a:off x="8077200" y="6356350"/>
            <a:ext cx="609600" cy="365125"/>
          </a:xfrm>
        </p:spPr>
        <p:txBody>
          <a:bodyPr/>
          <a:lstStyle>
            <a:lvl1pPr>
              <a:defRPr>
                <a:cs typeface="Arial" charset="0"/>
              </a:defRPr>
            </a:lvl1pPr>
          </a:lstStyle>
          <a:p>
            <a:pPr>
              <a:defRPr/>
            </a:pPr>
            <a:fld id="{A5B4194B-B65F-489A-9050-869E05844EF6}" type="slidenum">
              <a:rPr lang="fr-FR"/>
              <a:pPr>
                <a:defRPr/>
              </a:pPr>
              <a:t>‹N°›</a:t>
            </a:fld>
            <a:endParaRPr lang="fr-FR"/>
          </a:p>
        </p:txBody>
      </p:sp>
    </p:spTree>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lvl1pPr>
              <a:defRPr>
                <a:cs typeface="Arial" charset="0"/>
              </a:defRPr>
            </a:lvl1pPr>
          </a:lstStyle>
          <a:p>
            <a:pPr>
              <a:defRPr/>
            </a:pPr>
            <a:endParaRPr lang="fr-FR"/>
          </a:p>
        </p:txBody>
      </p:sp>
      <p:sp>
        <p:nvSpPr>
          <p:cNvPr id="5" name="Footer Placeholder 4"/>
          <p:cNvSpPr>
            <a:spLocks noGrp="1"/>
          </p:cNvSpPr>
          <p:nvPr>
            <p:ph type="ftr" sz="quarter" idx="11"/>
          </p:nvPr>
        </p:nvSpPr>
        <p:spPr/>
        <p:txBody>
          <a:bodyPr/>
          <a:lstStyle>
            <a:lvl1pPr>
              <a:defRPr>
                <a:cs typeface="Arial" charset="0"/>
              </a:defRPr>
            </a:lvl1pPr>
          </a:lstStyle>
          <a:p>
            <a:pPr>
              <a:defRPr/>
            </a:pPr>
            <a:r>
              <a:rPr lang="fr-FR"/>
              <a:t>Avril 2012</a:t>
            </a:r>
          </a:p>
        </p:txBody>
      </p:sp>
      <p:sp>
        <p:nvSpPr>
          <p:cNvPr id="6" name="Slide Number Placeholder 5"/>
          <p:cNvSpPr>
            <a:spLocks noGrp="1"/>
          </p:cNvSpPr>
          <p:nvPr>
            <p:ph type="sldNum" sz="quarter" idx="12"/>
          </p:nvPr>
        </p:nvSpPr>
        <p:spPr/>
        <p:txBody>
          <a:bodyPr/>
          <a:lstStyle>
            <a:lvl1pPr>
              <a:defRPr>
                <a:cs typeface="Arial" charset="0"/>
              </a:defRPr>
            </a:lvl1pPr>
          </a:lstStyle>
          <a:p>
            <a:pPr>
              <a:defRPr/>
            </a:pPr>
            <a:fld id="{B82673A8-EEA1-4293-B045-A9F94FED5FDE}" type="slidenum">
              <a:rPr lang="fr-FR"/>
              <a:pPr>
                <a:defRPr/>
              </a:pPr>
              <a:t>‹N°›</a:t>
            </a:fld>
            <a:endParaRPr lang="fr-FR"/>
          </a:p>
        </p:txBody>
      </p:sp>
    </p:spTree>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fr-FR" smtClean="0"/>
              <a:t>Modifiez le style du titre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lvl1pPr>
              <a:defRPr>
                <a:cs typeface="Arial" charset="0"/>
              </a:defRPr>
            </a:lvl1pPr>
          </a:lstStyle>
          <a:p>
            <a:pPr>
              <a:defRPr/>
            </a:pPr>
            <a:endParaRPr lang="fr-FR"/>
          </a:p>
        </p:txBody>
      </p:sp>
      <p:sp>
        <p:nvSpPr>
          <p:cNvPr id="5" name="Footer Placeholder 4"/>
          <p:cNvSpPr>
            <a:spLocks noGrp="1"/>
          </p:cNvSpPr>
          <p:nvPr>
            <p:ph type="ftr" sz="quarter" idx="11"/>
          </p:nvPr>
        </p:nvSpPr>
        <p:spPr/>
        <p:txBody>
          <a:bodyPr/>
          <a:lstStyle>
            <a:lvl1pPr>
              <a:defRPr>
                <a:cs typeface="Arial" charset="0"/>
              </a:defRPr>
            </a:lvl1pPr>
          </a:lstStyle>
          <a:p>
            <a:pPr>
              <a:defRPr/>
            </a:pPr>
            <a:r>
              <a:rPr lang="fr-FR"/>
              <a:t>Avril 2012</a:t>
            </a:r>
          </a:p>
        </p:txBody>
      </p:sp>
      <p:sp>
        <p:nvSpPr>
          <p:cNvPr id="6" name="Slide Number Placeholder 5"/>
          <p:cNvSpPr>
            <a:spLocks noGrp="1"/>
          </p:cNvSpPr>
          <p:nvPr>
            <p:ph type="sldNum" sz="quarter" idx="12"/>
          </p:nvPr>
        </p:nvSpPr>
        <p:spPr/>
        <p:txBody>
          <a:bodyPr/>
          <a:lstStyle>
            <a:lvl1pPr>
              <a:defRPr>
                <a:cs typeface="Arial" charset="0"/>
              </a:defRPr>
            </a:lvl1pPr>
          </a:lstStyle>
          <a:p>
            <a:pPr>
              <a:defRPr/>
            </a:pPr>
            <a:fld id="{8819F86F-83F7-4B4E-A10C-EE73BC7430DE}" type="slidenum">
              <a:rPr lang="fr-FR"/>
              <a:pPr>
                <a:defRPr/>
              </a:pPr>
              <a:t>‹N°›</a:t>
            </a:fld>
            <a:endParaRPr lang="fr-FR"/>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Modifiez le style du titre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Modifiez les styles du texte du masque</a:t>
            </a:r>
          </a:p>
        </p:txBody>
      </p:sp>
      <p:sp>
        <p:nvSpPr>
          <p:cNvPr id="4" name="Date Placeholder 3"/>
          <p:cNvSpPr>
            <a:spLocks noGrp="1"/>
          </p:cNvSpPr>
          <p:nvPr>
            <p:ph type="dt" sz="half" idx="10"/>
          </p:nvPr>
        </p:nvSpPr>
        <p:spPr/>
        <p:txBody>
          <a:bodyPr/>
          <a:lstStyle>
            <a:lvl1pPr>
              <a:defRPr/>
            </a:lvl1pPr>
          </a:lstStyle>
          <a:p>
            <a:pPr>
              <a:defRPr/>
            </a:pPr>
            <a:fld id="{FC7BA0DE-762E-47BD-9533-3590DCF3709E}" type="datetimeFigureOut">
              <a:rPr lang="fr-FR"/>
              <a:pPr>
                <a:defRPr/>
              </a:pPr>
              <a:t>04/02/2016</a:t>
            </a:fld>
            <a:endParaRPr lang="fr-FR"/>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EEB473D8-C48C-4225-BF54-32EADB07262D}" type="slidenum">
              <a:rPr lang="fr-FR"/>
              <a:pPr>
                <a:defRPr/>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fr-FR" smtClean="0"/>
              <a:t>Modifiez le style du titre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Date Placeholder 9"/>
          <p:cNvSpPr>
            <a:spLocks noGrp="1"/>
          </p:cNvSpPr>
          <p:nvPr>
            <p:ph type="dt" sz="half" idx="10"/>
          </p:nvPr>
        </p:nvSpPr>
        <p:spPr/>
        <p:txBody>
          <a:bodyPr/>
          <a:lstStyle>
            <a:lvl1pPr>
              <a:defRPr/>
            </a:lvl1pPr>
          </a:lstStyle>
          <a:p>
            <a:pPr>
              <a:defRPr/>
            </a:pPr>
            <a:fld id="{AF5F9D4D-21EA-4140-87B1-0BED43F96C23}" type="datetimeFigureOut">
              <a:rPr lang="fr-FR"/>
              <a:pPr>
                <a:defRPr/>
              </a:pPr>
              <a:t>04/02/2016</a:t>
            </a:fld>
            <a:endParaRPr lang="fr-FR"/>
          </a:p>
        </p:txBody>
      </p:sp>
      <p:sp>
        <p:nvSpPr>
          <p:cNvPr id="6" name="Footer Placeholder 21"/>
          <p:cNvSpPr>
            <a:spLocks noGrp="1"/>
          </p:cNvSpPr>
          <p:nvPr>
            <p:ph type="ftr" sz="quarter" idx="11"/>
          </p:nvPr>
        </p:nvSpPr>
        <p:spPr/>
        <p:txBody>
          <a:bodyPr/>
          <a:lstStyle>
            <a:lvl1pPr>
              <a:defRPr/>
            </a:lvl1pPr>
          </a:lstStyle>
          <a:p>
            <a:pPr>
              <a:defRPr/>
            </a:pPr>
            <a:endParaRPr lang="fr-FR"/>
          </a:p>
        </p:txBody>
      </p:sp>
      <p:sp>
        <p:nvSpPr>
          <p:cNvPr id="7" name="Slide Number Placeholder 17"/>
          <p:cNvSpPr>
            <a:spLocks noGrp="1"/>
          </p:cNvSpPr>
          <p:nvPr>
            <p:ph type="sldNum" sz="quarter" idx="12"/>
          </p:nvPr>
        </p:nvSpPr>
        <p:spPr/>
        <p:txBody>
          <a:bodyPr/>
          <a:lstStyle>
            <a:lvl1pPr>
              <a:defRPr/>
            </a:lvl1pPr>
          </a:lstStyle>
          <a:p>
            <a:pPr>
              <a:defRPr/>
            </a:pPr>
            <a:fld id="{A1ECAA52-2661-41DE-92CE-45FC9F5563CB}"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Modifiez les styles du texte du masque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Modifiez les styles du texte du masque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9"/>
          <p:cNvSpPr>
            <a:spLocks noGrp="1"/>
          </p:cNvSpPr>
          <p:nvPr>
            <p:ph type="dt" sz="half" idx="10"/>
          </p:nvPr>
        </p:nvSpPr>
        <p:spPr/>
        <p:txBody>
          <a:bodyPr/>
          <a:lstStyle>
            <a:lvl1pPr>
              <a:defRPr/>
            </a:lvl1pPr>
          </a:lstStyle>
          <a:p>
            <a:pPr>
              <a:defRPr/>
            </a:pPr>
            <a:fld id="{71DD9AA0-64BB-4345-B580-96097C805D53}" type="datetimeFigureOut">
              <a:rPr lang="fr-FR"/>
              <a:pPr>
                <a:defRPr/>
              </a:pPr>
              <a:t>04/02/2016</a:t>
            </a:fld>
            <a:endParaRPr lang="fr-FR"/>
          </a:p>
        </p:txBody>
      </p:sp>
      <p:sp>
        <p:nvSpPr>
          <p:cNvPr id="8" name="Footer Placeholder 21"/>
          <p:cNvSpPr>
            <a:spLocks noGrp="1"/>
          </p:cNvSpPr>
          <p:nvPr>
            <p:ph type="ftr" sz="quarter" idx="11"/>
          </p:nvPr>
        </p:nvSpPr>
        <p:spPr/>
        <p:txBody>
          <a:bodyPr/>
          <a:lstStyle>
            <a:lvl1pPr>
              <a:defRPr/>
            </a:lvl1pPr>
          </a:lstStyle>
          <a:p>
            <a:pPr>
              <a:defRPr/>
            </a:pPr>
            <a:endParaRPr lang="fr-FR"/>
          </a:p>
        </p:txBody>
      </p:sp>
      <p:sp>
        <p:nvSpPr>
          <p:cNvPr id="9" name="Slide Number Placeholder 17"/>
          <p:cNvSpPr>
            <a:spLocks noGrp="1"/>
          </p:cNvSpPr>
          <p:nvPr>
            <p:ph type="sldNum" sz="quarter" idx="12"/>
          </p:nvPr>
        </p:nvSpPr>
        <p:spPr/>
        <p:txBody>
          <a:bodyPr/>
          <a:lstStyle>
            <a:lvl1pPr>
              <a:defRPr/>
            </a:lvl1pPr>
          </a:lstStyle>
          <a:p>
            <a:pPr>
              <a:defRPr/>
            </a:pPr>
            <a:fld id="{2F14A537-4445-4712-9679-05F5019BAFFD}"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fr-FR" smtClean="0"/>
              <a:t>Modifiez le style du titre</a:t>
            </a:r>
            <a:endParaRPr lang="en-US"/>
          </a:p>
        </p:txBody>
      </p:sp>
      <p:sp>
        <p:nvSpPr>
          <p:cNvPr id="3" name="Date Placeholder 9"/>
          <p:cNvSpPr>
            <a:spLocks noGrp="1"/>
          </p:cNvSpPr>
          <p:nvPr>
            <p:ph type="dt" sz="half" idx="10"/>
          </p:nvPr>
        </p:nvSpPr>
        <p:spPr/>
        <p:txBody>
          <a:bodyPr/>
          <a:lstStyle>
            <a:lvl1pPr>
              <a:defRPr/>
            </a:lvl1pPr>
          </a:lstStyle>
          <a:p>
            <a:pPr>
              <a:defRPr/>
            </a:pPr>
            <a:fld id="{92B71AAC-9FAB-475E-96A5-12C02A9E9EF4}" type="datetimeFigureOut">
              <a:rPr lang="fr-FR"/>
              <a:pPr>
                <a:defRPr/>
              </a:pPr>
              <a:t>04/02/2016</a:t>
            </a:fld>
            <a:endParaRPr lang="fr-FR"/>
          </a:p>
        </p:txBody>
      </p:sp>
      <p:sp>
        <p:nvSpPr>
          <p:cNvPr id="4" name="Footer Placeholder 21"/>
          <p:cNvSpPr>
            <a:spLocks noGrp="1"/>
          </p:cNvSpPr>
          <p:nvPr>
            <p:ph type="ftr" sz="quarter" idx="11"/>
          </p:nvPr>
        </p:nvSpPr>
        <p:spPr/>
        <p:txBody>
          <a:bodyPr/>
          <a:lstStyle>
            <a:lvl1pPr>
              <a:defRPr/>
            </a:lvl1pPr>
          </a:lstStyle>
          <a:p>
            <a:pPr>
              <a:defRPr/>
            </a:pPr>
            <a:endParaRPr lang="fr-FR"/>
          </a:p>
        </p:txBody>
      </p:sp>
      <p:sp>
        <p:nvSpPr>
          <p:cNvPr id="5" name="Slide Number Placeholder 17"/>
          <p:cNvSpPr>
            <a:spLocks noGrp="1"/>
          </p:cNvSpPr>
          <p:nvPr>
            <p:ph type="sldNum" sz="quarter" idx="12"/>
          </p:nvPr>
        </p:nvSpPr>
        <p:spPr/>
        <p:txBody>
          <a:bodyPr/>
          <a:lstStyle>
            <a:lvl1pPr>
              <a:defRPr/>
            </a:lvl1pPr>
          </a:lstStyle>
          <a:p>
            <a:pPr>
              <a:defRPr/>
            </a:pPr>
            <a:fld id="{22B00E1C-7881-4182-A3A6-B68DE2DFD2C3}"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8A15358C-65C1-4F78-BDD4-420EA0077962}" type="datetimeFigureOut">
              <a:rPr lang="fr-FR"/>
              <a:pPr>
                <a:defRPr/>
              </a:pPr>
              <a:t>04/02/2016</a:t>
            </a:fld>
            <a:endParaRPr lang="fr-FR"/>
          </a:p>
        </p:txBody>
      </p:sp>
      <p:sp>
        <p:nvSpPr>
          <p:cNvPr id="3" name="Footer Placeholder 21"/>
          <p:cNvSpPr>
            <a:spLocks noGrp="1"/>
          </p:cNvSpPr>
          <p:nvPr>
            <p:ph type="ftr" sz="quarter" idx="11"/>
          </p:nvPr>
        </p:nvSpPr>
        <p:spPr/>
        <p:txBody>
          <a:bodyPr/>
          <a:lstStyle>
            <a:lvl1pPr>
              <a:defRPr/>
            </a:lvl1pPr>
          </a:lstStyle>
          <a:p>
            <a:pPr>
              <a:defRPr/>
            </a:pPr>
            <a:endParaRPr lang="fr-FR"/>
          </a:p>
        </p:txBody>
      </p:sp>
      <p:sp>
        <p:nvSpPr>
          <p:cNvPr id="4" name="Slide Number Placeholder 17"/>
          <p:cNvSpPr>
            <a:spLocks noGrp="1"/>
          </p:cNvSpPr>
          <p:nvPr>
            <p:ph type="sldNum" sz="quarter" idx="12"/>
          </p:nvPr>
        </p:nvSpPr>
        <p:spPr/>
        <p:txBody>
          <a:bodyPr/>
          <a:lstStyle>
            <a:lvl1pPr>
              <a:defRPr/>
            </a:lvl1pPr>
          </a:lstStyle>
          <a:p>
            <a:pPr>
              <a:defRPr/>
            </a:pPr>
            <a:fld id="{23E56071-D66B-4FC3-ACB3-DAF241E64AAF}"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fr-FR" smtClean="0"/>
              <a:t>Modifiez le style du titre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fr-FR" smtClean="0"/>
              <a:t>Modifiez les styles du texte du masque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Date Placeholder 9"/>
          <p:cNvSpPr>
            <a:spLocks noGrp="1"/>
          </p:cNvSpPr>
          <p:nvPr>
            <p:ph type="dt" sz="half" idx="10"/>
          </p:nvPr>
        </p:nvSpPr>
        <p:spPr/>
        <p:txBody>
          <a:bodyPr/>
          <a:lstStyle>
            <a:lvl1pPr>
              <a:defRPr/>
            </a:lvl1pPr>
          </a:lstStyle>
          <a:p>
            <a:pPr>
              <a:defRPr/>
            </a:pPr>
            <a:fld id="{D0820A06-17FA-4AEC-B4D6-550B7F5B6596}" type="datetimeFigureOut">
              <a:rPr lang="fr-FR"/>
              <a:pPr>
                <a:defRPr/>
              </a:pPr>
              <a:t>04/02/2016</a:t>
            </a:fld>
            <a:endParaRPr lang="fr-FR"/>
          </a:p>
        </p:txBody>
      </p:sp>
      <p:sp>
        <p:nvSpPr>
          <p:cNvPr id="6" name="Footer Placeholder 21"/>
          <p:cNvSpPr>
            <a:spLocks noGrp="1"/>
          </p:cNvSpPr>
          <p:nvPr>
            <p:ph type="ftr" sz="quarter" idx="11"/>
          </p:nvPr>
        </p:nvSpPr>
        <p:spPr/>
        <p:txBody>
          <a:bodyPr/>
          <a:lstStyle>
            <a:lvl1pPr>
              <a:defRPr/>
            </a:lvl1pPr>
          </a:lstStyle>
          <a:p>
            <a:pPr>
              <a:defRPr/>
            </a:pPr>
            <a:endParaRPr lang="fr-FR"/>
          </a:p>
        </p:txBody>
      </p:sp>
      <p:sp>
        <p:nvSpPr>
          <p:cNvPr id="7" name="Slide Number Placeholder 17"/>
          <p:cNvSpPr>
            <a:spLocks noGrp="1"/>
          </p:cNvSpPr>
          <p:nvPr>
            <p:ph type="sldNum" sz="quarter" idx="12"/>
          </p:nvPr>
        </p:nvSpPr>
        <p:spPr/>
        <p:txBody>
          <a:bodyPr/>
          <a:lstStyle>
            <a:lvl1pPr>
              <a:defRPr/>
            </a:lvl1pPr>
          </a:lstStyle>
          <a:p>
            <a:pPr>
              <a:defRPr/>
            </a:pPr>
            <a:fld id="{22DC252E-500F-44F7-8041-EF4C08111E8E}"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fr-FR" smtClean="0"/>
              <a:t>Modifiez le style du titre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fr-FR" smtClean="0"/>
              <a:t>Modifiez les styles du texte du masque</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fr-FR" noProof="0" smtClean="0"/>
              <a:t>Cliquez sur l'icône pour ajouter une image</a:t>
            </a:r>
            <a:endParaRPr lang="en-US" noProof="0" dirty="0"/>
          </a:p>
        </p:txBody>
      </p:sp>
      <p:sp>
        <p:nvSpPr>
          <p:cNvPr id="9" name="Date Placeholder 4"/>
          <p:cNvSpPr>
            <a:spLocks noGrp="1"/>
          </p:cNvSpPr>
          <p:nvPr>
            <p:ph type="dt" sz="half" idx="10"/>
          </p:nvPr>
        </p:nvSpPr>
        <p:spPr/>
        <p:txBody>
          <a:bodyPr/>
          <a:lstStyle>
            <a:lvl1pPr>
              <a:defRPr/>
            </a:lvl1pPr>
          </a:lstStyle>
          <a:p>
            <a:pPr>
              <a:defRPr/>
            </a:pPr>
            <a:fld id="{ADFD53FF-F1B4-4F9C-BA4D-4FC850BEE63B}" type="datetimeFigureOut">
              <a:rPr lang="fr-FR"/>
              <a:pPr>
                <a:defRPr/>
              </a:pPr>
              <a:t>04/02/2016</a:t>
            </a:fld>
            <a:endParaRPr lang="fr-FR"/>
          </a:p>
        </p:txBody>
      </p:sp>
      <p:sp>
        <p:nvSpPr>
          <p:cNvPr id="10" name="Footer Placeholder 5"/>
          <p:cNvSpPr>
            <a:spLocks noGrp="1"/>
          </p:cNvSpPr>
          <p:nvPr>
            <p:ph type="ftr" sz="quarter" idx="11"/>
          </p:nvPr>
        </p:nvSpPr>
        <p:spPr/>
        <p:txBody>
          <a:bodyPr/>
          <a:lstStyle>
            <a:lvl1pPr>
              <a:defRPr/>
            </a:lvl1pPr>
          </a:lstStyle>
          <a:p>
            <a:pPr>
              <a:defRPr/>
            </a:pPr>
            <a:endParaRPr lang="fr-F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1E3CDADC-310F-45BF-A049-4144E0262550}"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fr-FR" smtClean="0"/>
              <a:t>Modifiez le style du titre</a:t>
            </a:r>
            <a:endParaRPr lang="en-US" smtClean="0"/>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smtClean="0">
                <a:solidFill>
                  <a:schemeClr val="tx2">
                    <a:shade val="90000"/>
                  </a:schemeClr>
                </a:solidFill>
              </a:defRPr>
            </a:lvl1pPr>
          </a:lstStyle>
          <a:p>
            <a:pPr>
              <a:defRPr/>
            </a:pPr>
            <a:fld id="{1FB33039-3C6A-4AA8-81A4-09A59D768BE1}" type="datetimeFigureOut">
              <a:rPr lang="fr-FR"/>
              <a:pPr>
                <a:defRPr/>
              </a:pPr>
              <a:t>04/02/2016</a:t>
            </a:fld>
            <a:endParaRPr lang="fr-F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fr-F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defRPr>
            </a:lvl1pPr>
          </a:lstStyle>
          <a:p>
            <a:pPr>
              <a:defRPr/>
            </a:pPr>
            <a:fld id="{72C1E206-6F5F-450D-9E83-BAF46702A5A4}" type="slidenum">
              <a:rPr lang="fr-FR"/>
              <a:pPr>
                <a:defRPr/>
              </a:pPr>
              <a:t>‹N°›</a:t>
            </a:fld>
            <a:endParaRPr lang="fr-F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094" r:id="rId1"/>
    <p:sldLayoutId id="2147484086" r:id="rId2"/>
    <p:sldLayoutId id="2147484095" r:id="rId3"/>
    <p:sldLayoutId id="2147484087" r:id="rId4"/>
    <p:sldLayoutId id="2147484088" r:id="rId5"/>
    <p:sldLayoutId id="2147484089" r:id="rId6"/>
    <p:sldLayoutId id="2147484090" r:id="rId7"/>
    <p:sldLayoutId id="2147484091" r:id="rId8"/>
    <p:sldLayoutId id="2147484096" r:id="rId9"/>
    <p:sldLayoutId id="2147484092" r:id="rId10"/>
    <p:sldLayoutId id="2147484093"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prstClr val="black"/>
              </a:solidFill>
              <a:latin typeface="Constantia"/>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prstClr val="black"/>
              </a:solidFill>
              <a:latin typeface="Constantia"/>
              <a:cs typeface="+mn-cs"/>
            </a:endParaRPr>
          </a:p>
        </p:txBody>
      </p:sp>
      <p:sp>
        <p:nvSpPr>
          <p:cNvPr id="2052"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fr-FR" smtClean="0"/>
              <a:t>Modifiez le style du titre</a:t>
            </a:r>
            <a:endParaRPr lang="en-US" smtClean="0"/>
          </a:p>
        </p:txBody>
      </p:sp>
      <p:sp>
        <p:nvSpPr>
          <p:cNvPr id="2053"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rgbClr val="04617B">
                    <a:shade val="90000"/>
                  </a:srgbClr>
                </a:solidFill>
                <a:cs typeface="+mn-cs"/>
              </a:defRPr>
            </a:lvl1pPr>
          </a:lstStyle>
          <a:p>
            <a:pPr>
              <a:defRPr/>
            </a:pPr>
            <a:endParaRPr lang="fr-F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smtClean="0">
                <a:solidFill>
                  <a:srgbClr val="04617B">
                    <a:shade val="90000"/>
                  </a:srgbClr>
                </a:solidFill>
                <a:cs typeface="+mn-cs"/>
              </a:defRPr>
            </a:lvl1pPr>
          </a:lstStyle>
          <a:p>
            <a:pPr>
              <a:defRPr/>
            </a:pPr>
            <a:r>
              <a:rPr lang="fr-FR"/>
              <a:t>Avril 2012</a:t>
            </a:r>
            <a:endParaRPr lang="fr-F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smtClean="0">
                <a:solidFill>
                  <a:srgbClr val="04617B">
                    <a:shade val="90000"/>
                  </a:srgbClr>
                </a:solidFill>
                <a:cs typeface="+mn-cs"/>
              </a:defRPr>
            </a:lvl1pPr>
          </a:lstStyle>
          <a:p>
            <a:pPr>
              <a:defRPr/>
            </a:pPr>
            <a:fld id="{C71B38F4-C9E6-4D68-A001-91A1DCB58135}" type="slidenum">
              <a:rPr lang="fr-FR"/>
              <a:pPr>
                <a:defRPr/>
              </a:pPr>
              <a:t>‹N°›</a:t>
            </a:fld>
            <a:endParaRPr lang="fr-FR"/>
          </a:p>
        </p:txBody>
      </p:sp>
      <p:grpSp>
        <p:nvGrpSpPr>
          <p:cNvPr id="2057"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solidFill>
                  <a:prstClr val="black"/>
                </a:solidFill>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solidFill>
                  <a:prstClr val="black"/>
                </a:solidFill>
                <a:cs typeface="+mn-cs"/>
              </a:endParaRPr>
            </a:p>
          </p:txBody>
        </p:sp>
      </p:grpSp>
    </p:spTree>
  </p:cSld>
  <p:clrMap bg1="lt1" tx1="dk1" bg2="lt2" tx2="dk2" accent1="accent1" accent2="accent2" accent3="accent3" accent4="accent4" accent5="accent5" accent6="accent6" hlink="hlink" folHlink="folHlink"/>
  <p:sldLayoutIdLst>
    <p:sldLayoutId id="2147484097" r:id="rId1"/>
    <p:sldLayoutId id="2147484098" r:id="rId2"/>
    <p:sldLayoutId id="2147484099" r:id="rId3"/>
    <p:sldLayoutId id="2147484100" r:id="rId4"/>
    <p:sldLayoutId id="2147484101" r:id="rId5"/>
    <p:sldLayoutId id="2147484102" r:id="rId6"/>
    <p:sldLayoutId id="2147484103" r:id="rId7"/>
    <p:sldLayoutId id="2147484104" r:id="rId8"/>
    <p:sldLayoutId id="2147484105" r:id="rId9"/>
    <p:sldLayoutId id="2147484106" r:id="rId10"/>
    <p:sldLayoutId id="2147484107" r:id="rId11"/>
  </p:sldLayoutIdLst>
  <p:hf sldNum="0" hdr="0" ft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Fiches%20IOTA+Inventaires.zip" TargetMode="External"/><Relationship Id="rId2" Type="http://schemas.openxmlformats.org/officeDocument/2006/relationships/hyperlink" Target="Fiches_inventaires.zip" TargetMode="External"/><Relationship Id="rId1" Type="http://schemas.openxmlformats.org/officeDocument/2006/relationships/slideLayout" Target="../slideLayouts/slideLayout7.xml"/><Relationship Id="rId4" Type="http://schemas.openxmlformats.org/officeDocument/2006/relationships/hyperlink" Target="Fiches%20BPO-SSE.zip"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829140" y="1772816"/>
            <a:ext cx="7306567" cy="1669559"/>
          </a:xfrm>
        </p:spPr>
        <p:txBody>
          <a:bodyPr/>
          <a:lstStyle/>
          <a:p>
            <a:pPr algn="ctr" fontAlgn="auto">
              <a:spcAft>
                <a:spcPts val="0"/>
              </a:spcAft>
              <a:defRPr/>
            </a:pPr>
            <a:r>
              <a:rPr lang="fr-FR" sz="2000" dirty="0" smtClean="0"/>
              <a:t>ATELIER D’ECHANGE ET DE PARTAGE D’EXPERIENCES </a:t>
            </a:r>
            <a:br>
              <a:rPr lang="fr-FR" sz="2000" dirty="0" smtClean="0"/>
            </a:br>
            <a:r>
              <a:rPr lang="fr-FR" sz="2000" dirty="0" smtClean="0"/>
              <a:t>Thème : Le suivi-évaluation  des services locaux d’eau potable et d’assainissement, retour d’expériences  et échanges de pratiques</a:t>
            </a:r>
            <a:br>
              <a:rPr lang="fr-FR" sz="2000" dirty="0" smtClean="0"/>
            </a:br>
            <a:endParaRPr lang="fr-FR" sz="2000" dirty="0"/>
          </a:p>
        </p:txBody>
      </p:sp>
      <p:sp>
        <p:nvSpPr>
          <p:cNvPr id="3" name="Sous-titre 2"/>
          <p:cNvSpPr>
            <a:spLocks noGrp="1"/>
          </p:cNvSpPr>
          <p:nvPr>
            <p:ph type="subTitle" idx="1"/>
          </p:nvPr>
        </p:nvSpPr>
        <p:spPr>
          <a:xfrm>
            <a:off x="4427538" y="5445125"/>
            <a:ext cx="4392612" cy="936625"/>
          </a:xfrm>
        </p:spPr>
        <p:txBody>
          <a:bodyPr>
            <a:normAutofit/>
          </a:bodyPr>
          <a:lstStyle/>
          <a:p>
            <a:pPr marR="0">
              <a:lnSpc>
                <a:spcPct val="80000"/>
              </a:lnSpc>
            </a:pPr>
            <a:r>
              <a:rPr lang="fr-FR" sz="2000" smtClean="0"/>
              <a:t>Présentateur: KONCOLE D Sébastien</a:t>
            </a:r>
          </a:p>
          <a:p>
            <a:pPr marR="0">
              <a:lnSpc>
                <a:spcPct val="80000"/>
              </a:lnSpc>
            </a:pPr>
            <a:r>
              <a:rPr lang="fr-FR" sz="2000" smtClean="0"/>
              <a:t>Ingénieur des travaux du génie rural</a:t>
            </a:r>
          </a:p>
        </p:txBody>
      </p:sp>
      <p:sp>
        <p:nvSpPr>
          <p:cNvPr id="8" name="Espace réservé du numéro de diapositive 7"/>
          <p:cNvSpPr>
            <a:spLocks noGrp="1"/>
          </p:cNvSpPr>
          <p:nvPr>
            <p:ph type="sldNum" sz="quarter" idx="12"/>
          </p:nvPr>
        </p:nvSpPr>
        <p:spPr/>
        <p:txBody>
          <a:bodyPr/>
          <a:lstStyle/>
          <a:p>
            <a:pPr>
              <a:defRPr/>
            </a:pPr>
            <a:fld id="{04FC0016-B54E-41A9-99AA-B83550728A3C}" type="slidenum">
              <a:rPr lang="fr-FR"/>
              <a:pPr>
                <a:defRPr/>
              </a:pPr>
              <a:t>1</a:t>
            </a:fld>
            <a:endParaRPr lang="fr-FR"/>
          </a:p>
        </p:txBody>
      </p:sp>
      <p:pic>
        <p:nvPicPr>
          <p:cNvPr id="17413" name="Picture 1"/>
          <p:cNvPicPr>
            <a:picLocks noChangeAspect="1"/>
          </p:cNvPicPr>
          <p:nvPr/>
        </p:nvPicPr>
        <p:blipFill>
          <a:blip r:embed="rId2" cstate="print"/>
          <a:srcRect/>
          <a:stretch>
            <a:fillRect/>
          </a:stretch>
        </p:blipFill>
        <p:spPr bwMode="auto">
          <a:xfrm>
            <a:off x="107950" y="30163"/>
            <a:ext cx="1622425" cy="1876425"/>
          </a:xfrm>
          <a:prstGeom prst="rect">
            <a:avLst/>
          </a:prstGeom>
          <a:noFill/>
          <a:ln w="9525">
            <a:noFill/>
            <a:miter lim="800000"/>
            <a:headEnd/>
            <a:tailEnd/>
          </a:ln>
        </p:spPr>
      </p:pic>
      <p:sp>
        <p:nvSpPr>
          <p:cNvPr id="5" name="Titre 1"/>
          <p:cNvSpPr txBox="1">
            <a:spLocks/>
          </p:cNvSpPr>
          <p:nvPr/>
        </p:nvSpPr>
        <p:spPr>
          <a:xfrm>
            <a:off x="4643438" y="260350"/>
            <a:ext cx="4176712" cy="708025"/>
          </a:xfrm>
          <a:prstGeom prst="rect">
            <a:avLst/>
          </a:prstGeom>
        </p:spPr>
        <p:txBody>
          <a:bodyPr anchor="b">
            <a:normAutofit fontScale="97500"/>
          </a:bodyPr>
          <a:lstStyle>
            <a:lvl1pPr algn="l" rtl="0" eaLnBrk="1" latinLnBrk="0" hangingPunct="1">
              <a:spcBef>
                <a:spcPct val="0"/>
              </a:spcBef>
              <a:buNone/>
              <a:defRPr kumimoji="0" sz="3000" b="1" kern="1200" cap="small" baseline="0">
                <a:solidFill>
                  <a:schemeClr val="tx2"/>
                </a:solidFill>
                <a:latin typeface="+mj-lt"/>
                <a:ea typeface="+mj-ea"/>
                <a:cs typeface="+mj-cs"/>
              </a:defRPr>
            </a:lvl1pPr>
          </a:lstStyle>
          <a:p>
            <a:pPr algn="just" fontAlgn="auto">
              <a:spcAft>
                <a:spcPts val="0"/>
              </a:spcAft>
              <a:defRPr/>
            </a:pPr>
            <a:r>
              <a:rPr lang="fr-FR" sz="1400" dirty="0" smtClean="0">
                <a:solidFill>
                  <a:srgbClr val="00B0F0"/>
                </a:solidFill>
              </a:rPr>
              <a:t>MINISTERE DE L’EAU ET DE L’ASSAINISSEMENT</a:t>
            </a:r>
            <a:endParaRPr lang="fr-FR" sz="1400" dirty="0">
              <a:solidFill>
                <a:srgbClr val="00B0F0"/>
              </a:solidFill>
            </a:endParaRPr>
          </a:p>
        </p:txBody>
      </p:sp>
      <p:sp>
        <p:nvSpPr>
          <p:cNvPr id="6" name="ZoneTexte 5"/>
          <p:cNvSpPr txBox="1"/>
          <p:nvPr/>
        </p:nvSpPr>
        <p:spPr>
          <a:xfrm>
            <a:off x="2051050" y="968375"/>
            <a:ext cx="6289675" cy="523875"/>
          </a:xfrm>
          <a:prstGeom prst="rect">
            <a:avLst/>
          </a:prstGeom>
          <a:noFill/>
        </p:spPr>
        <p:txBody>
          <a:bodyPr>
            <a:spAutoFit/>
          </a:bodyPr>
          <a:lstStyle/>
          <a:p>
            <a:pPr algn="ctr" fontAlgn="auto">
              <a:spcBef>
                <a:spcPts val="0"/>
              </a:spcBef>
              <a:spcAft>
                <a:spcPts val="0"/>
              </a:spcAft>
              <a:defRPr/>
            </a:pPr>
            <a:r>
              <a:rPr lang="fr-FR" sz="1400" b="1" dirty="0">
                <a:solidFill>
                  <a:srgbClr val="00B050"/>
                </a:solidFill>
                <a:latin typeface="Century Schoolbook"/>
                <a:cs typeface="+mn-cs"/>
              </a:rPr>
              <a:t>DIRECTION GENERALE DE L’ASSAINISSEMENT DES EAUX USEES ET EXCRETA</a:t>
            </a:r>
            <a:endParaRPr lang="fr-FR" sz="1400" b="1" dirty="0">
              <a:solidFill>
                <a:srgbClr val="00B050"/>
              </a:solidFill>
              <a:latin typeface="Century Schoolbook"/>
              <a:cs typeface="+mn-cs"/>
            </a:endParaRPr>
          </a:p>
        </p:txBody>
      </p:sp>
      <p:sp>
        <p:nvSpPr>
          <p:cNvPr id="7" name="Arrondir un rectangle avec un coin du même côté 6"/>
          <p:cNvSpPr/>
          <p:nvPr/>
        </p:nvSpPr>
        <p:spPr>
          <a:xfrm>
            <a:off x="1729929" y="3197650"/>
            <a:ext cx="7414071" cy="1887534"/>
          </a:xfrm>
          <a:prstGeom prst="round2SameRect">
            <a:avLst>
              <a:gd name="adj1" fmla="val 16667"/>
              <a:gd name="adj2" fmla="val 37793"/>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fr-FR" sz="2400" dirty="0">
                <a:solidFill>
                  <a:prstClr val="black"/>
                </a:solidFill>
              </a:rPr>
              <a:t>Coût</a:t>
            </a:r>
            <a:r>
              <a:rPr lang="fr-FR" sz="2400" dirty="0">
                <a:solidFill>
                  <a:prstClr val="black"/>
                </a:solidFill>
              </a:rPr>
              <a:t>, modalités de financement et mécanismes de pérennisation </a:t>
            </a:r>
            <a:r>
              <a:rPr lang="fr-FR" sz="2400" dirty="0">
                <a:solidFill>
                  <a:prstClr val="black"/>
                </a:solidFill>
              </a:rPr>
              <a:t>du financement </a:t>
            </a:r>
            <a:r>
              <a:rPr lang="fr-FR" sz="2400" dirty="0">
                <a:solidFill>
                  <a:prstClr val="black"/>
                </a:solidFill>
              </a:rPr>
              <a:t>du dispositif de </a:t>
            </a:r>
            <a:r>
              <a:rPr lang="fr-FR" sz="2400" dirty="0">
                <a:solidFill>
                  <a:prstClr val="black"/>
                </a:solidFill>
              </a:rPr>
              <a:t>SE: Expérience de la DGAEUE</a:t>
            </a:r>
            <a:endParaRPr lang="fr-FR" sz="2400" dirty="0">
              <a:solidFill>
                <a:prstClr val="black"/>
              </a:solidFill>
            </a:endParaRPr>
          </a:p>
        </p:txBody>
      </p:sp>
      <p:sp>
        <p:nvSpPr>
          <p:cNvPr id="10" name="AutoShape 2" descr="Putsch : le soutien indéfectible de Adama Zongo"/>
          <p:cNvSpPr>
            <a:spLocks noChangeAspect="1" noChangeArrowheads="1"/>
          </p:cNvSpPr>
          <p:nvPr/>
        </p:nvSpPr>
        <p:spPr bwMode="auto">
          <a:xfrm>
            <a:off x="155575" y="-4310063"/>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a:lstStyle/>
          <a:p>
            <a:pPr fontAlgn="auto">
              <a:spcBef>
                <a:spcPts val="0"/>
              </a:spcBef>
              <a:spcAft>
                <a:spcPts val="0"/>
              </a:spcAft>
              <a:defRPr/>
            </a:pPr>
            <a:endParaRPr lang="fr-FR">
              <a:solidFill>
                <a:prstClr val="black"/>
              </a:solidFill>
              <a:latin typeface="Century Schoolbook"/>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u numéro de diapositive 5"/>
          <p:cNvSpPr txBox="1">
            <a:spLocks noGrp="1"/>
          </p:cNvSpPr>
          <p:nvPr/>
        </p:nvSpPr>
        <p:spPr bwMode="auto">
          <a:xfrm>
            <a:off x="6553200" y="6243638"/>
            <a:ext cx="2133600" cy="457200"/>
          </a:xfrm>
          <a:prstGeom prst="rect">
            <a:avLst/>
          </a:prstGeom>
          <a:noFill/>
          <a:ln w="9525">
            <a:noFill/>
            <a:miter lim="800000"/>
            <a:headEnd/>
            <a:tailEnd/>
          </a:ln>
        </p:spPr>
        <p:txBody>
          <a:bodyPr/>
          <a:lstStyle/>
          <a:p>
            <a:pPr algn="r"/>
            <a:fld id="{8719E1D2-7103-4854-ADF3-0555C27C6057}" type="slidenum">
              <a:rPr lang="fr-FR" altLang="fr-FR" sz="1400">
                <a:latin typeface="Verdana" pitchFamily="34" charset="0"/>
              </a:rPr>
              <a:pPr algn="r"/>
              <a:t>10</a:t>
            </a:fld>
            <a:endParaRPr lang="fr-FR" altLang="fr-FR" sz="1400">
              <a:latin typeface="Verdana" pitchFamily="34" charset="0"/>
            </a:endParaRPr>
          </a:p>
        </p:txBody>
      </p:sp>
      <p:sp>
        <p:nvSpPr>
          <p:cNvPr id="6" name="Espace réservé du contenu 2"/>
          <p:cNvSpPr>
            <a:spLocks noGrp="1"/>
          </p:cNvSpPr>
          <p:nvPr>
            <p:ph idx="1"/>
          </p:nvPr>
        </p:nvSpPr>
        <p:spPr>
          <a:xfrm>
            <a:off x="457200" y="1500188"/>
            <a:ext cx="8229600" cy="5072062"/>
          </a:xfrm>
        </p:spPr>
        <p:txBody>
          <a:bodyPr>
            <a:normAutofit fontScale="85000" lnSpcReduction="20000"/>
          </a:bodyPr>
          <a:lstStyle/>
          <a:p>
            <a:pPr marL="274320" indent="-274320" algn="ctr" fontAlgn="auto">
              <a:spcAft>
                <a:spcPts val="0"/>
              </a:spcAft>
              <a:buClr>
                <a:schemeClr val="accent3"/>
              </a:buClr>
              <a:buFont typeface="Wingdings" pitchFamily="2" charset="2"/>
              <a:buNone/>
              <a:defRPr/>
            </a:pPr>
            <a:r>
              <a:rPr lang="fr-FR" b="1" dirty="0" smtClean="0"/>
              <a:t>Rapports produits dans le cadre du Suivi-Evaluation</a:t>
            </a:r>
          </a:p>
          <a:p>
            <a:pPr marL="274320" indent="-274320" algn="ctr" fontAlgn="auto">
              <a:spcAft>
                <a:spcPts val="0"/>
              </a:spcAft>
              <a:buClr>
                <a:schemeClr val="accent3"/>
              </a:buClr>
              <a:buFont typeface="Wingdings" pitchFamily="2" charset="2"/>
              <a:buNone/>
              <a:defRPr/>
            </a:pPr>
            <a:endParaRPr lang="fr-FR" b="1" dirty="0" smtClean="0"/>
          </a:p>
          <a:p>
            <a:pPr marL="274320" indent="-274320" algn="just" fontAlgn="auto">
              <a:spcAft>
                <a:spcPts val="0"/>
              </a:spcAft>
              <a:buClr>
                <a:schemeClr val="accent3"/>
              </a:buClr>
              <a:buFont typeface="Wingdings" pitchFamily="2" charset="2"/>
              <a:buChar char="Ø"/>
              <a:defRPr/>
            </a:pPr>
            <a:r>
              <a:rPr lang="fr-FR" b="1" i="1" dirty="0" smtClean="0"/>
              <a:t>Niveau Régional:</a:t>
            </a:r>
          </a:p>
          <a:p>
            <a:pPr marL="274320" indent="-274320" algn="just" fontAlgn="auto">
              <a:spcAft>
                <a:spcPts val="0"/>
              </a:spcAft>
              <a:buClr>
                <a:schemeClr val="accent3"/>
              </a:buClr>
              <a:buFont typeface="Courier New" pitchFamily="49" charset="0"/>
              <a:buChar char="o"/>
              <a:defRPr/>
            </a:pPr>
            <a:r>
              <a:rPr lang="fr-FR" sz="2800" dirty="0" smtClean="0"/>
              <a:t>Rapport bilan semestriel au 30 Juin </a:t>
            </a:r>
          </a:p>
          <a:p>
            <a:pPr marL="274320" indent="-274320" algn="just" fontAlgn="auto">
              <a:spcAft>
                <a:spcPts val="0"/>
              </a:spcAft>
              <a:buClr>
                <a:schemeClr val="accent3"/>
              </a:buClr>
              <a:buFont typeface="Courier New" pitchFamily="49" charset="0"/>
              <a:buChar char="o"/>
              <a:defRPr/>
            </a:pPr>
            <a:r>
              <a:rPr lang="fr-FR" sz="2800" dirty="0" smtClean="0"/>
              <a:t>Rapport bilan annuel au 31 Décembre</a:t>
            </a:r>
          </a:p>
          <a:p>
            <a:pPr marL="274320" indent="-274320" algn="just" fontAlgn="auto">
              <a:spcAft>
                <a:spcPts val="0"/>
              </a:spcAft>
              <a:buClr>
                <a:schemeClr val="accent3"/>
              </a:buClr>
              <a:buFont typeface="Courier New" pitchFamily="49" charset="0"/>
              <a:buChar char="o"/>
              <a:defRPr/>
            </a:pPr>
            <a:r>
              <a:rPr lang="fr-FR" sz="2800" dirty="0" smtClean="0"/>
              <a:t>Rapport de programmation annuelle</a:t>
            </a:r>
          </a:p>
          <a:p>
            <a:pPr marL="274320" indent="-274320" algn="just" fontAlgn="auto">
              <a:spcAft>
                <a:spcPts val="0"/>
              </a:spcAft>
              <a:buClr>
                <a:schemeClr val="accent3"/>
              </a:buClr>
              <a:buFont typeface="Courier New" pitchFamily="49" charset="0"/>
              <a:buChar char="o"/>
              <a:defRPr/>
            </a:pPr>
            <a:r>
              <a:rPr lang="fr-FR" sz="2800" dirty="0" smtClean="0"/>
              <a:t>Rapport budget programme par objectif</a:t>
            </a:r>
          </a:p>
          <a:p>
            <a:pPr marL="274320" indent="-274320" algn="just" fontAlgn="auto">
              <a:spcAft>
                <a:spcPts val="0"/>
              </a:spcAft>
              <a:buClr>
                <a:schemeClr val="accent3"/>
              </a:buClr>
              <a:buFont typeface="Wingdings" pitchFamily="2" charset="2"/>
              <a:buChar char="Ø"/>
              <a:defRPr/>
            </a:pPr>
            <a:r>
              <a:rPr lang="fr-FR" b="1" i="1" dirty="0"/>
              <a:t>Niveau National</a:t>
            </a:r>
          </a:p>
          <a:p>
            <a:pPr marL="274320" indent="-274320" algn="just" fontAlgn="auto">
              <a:spcAft>
                <a:spcPts val="0"/>
              </a:spcAft>
              <a:buClr>
                <a:schemeClr val="accent3"/>
              </a:buClr>
              <a:buFont typeface="Courier New" pitchFamily="49" charset="0"/>
              <a:buChar char="o"/>
              <a:defRPr/>
            </a:pPr>
            <a:r>
              <a:rPr lang="fr-FR" sz="2800" dirty="0" smtClean="0"/>
              <a:t>Rapport bilan semestriel au 30 Juin</a:t>
            </a:r>
          </a:p>
          <a:p>
            <a:pPr marL="274320" indent="-274320" algn="just" fontAlgn="auto">
              <a:spcAft>
                <a:spcPts val="0"/>
              </a:spcAft>
              <a:buClr>
                <a:schemeClr val="accent3"/>
              </a:buClr>
              <a:buFont typeface="Courier New" pitchFamily="49" charset="0"/>
              <a:buChar char="o"/>
              <a:defRPr/>
            </a:pPr>
            <a:r>
              <a:rPr lang="fr-FR" sz="2800" dirty="0" smtClean="0"/>
              <a:t>Rapport bilan annuel au 31 Décembre</a:t>
            </a:r>
          </a:p>
          <a:p>
            <a:pPr marL="274320" indent="-274320" algn="just" fontAlgn="auto">
              <a:spcAft>
                <a:spcPts val="0"/>
              </a:spcAft>
              <a:buClr>
                <a:schemeClr val="accent3"/>
              </a:buClr>
              <a:buFont typeface="Courier New" pitchFamily="49" charset="0"/>
              <a:buChar char="o"/>
              <a:defRPr/>
            </a:pPr>
            <a:r>
              <a:rPr lang="fr-FR" sz="2800" dirty="0" smtClean="0"/>
              <a:t>Rapport de programmation annuelle </a:t>
            </a:r>
          </a:p>
          <a:p>
            <a:pPr marL="274320" indent="-274320" algn="just" fontAlgn="auto">
              <a:spcAft>
                <a:spcPts val="0"/>
              </a:spcAft>
              <a:buClr>
                <a:schemeClr val="accent3"/>
              </a:buClr>
              <a:buFont typeface="Courier New" pitchFamily="49" charset="0"/>
              <a:buChar char="o"/>
              <a:defRPr/>
            </a:pPr>
            <a:r>
              <a:rPr lang="fr-FR" sz="2800" dirty="0" smtClean="0"/>
              <a:t>Rapport Budget Programme par Objectif</a:t>
            </a:r>
          </a:p>
          <a:p>
            <a:pPr marL="274320" indent="-274320" algn="just" fontAlgn="auto">
              <a:spcAft>
                <a:spcPts val="0"/>
              </a:spcAft>
              <a:buClr>
                <a:schemeClr val="accent3"/>
              </a:buClr>
              <a:buFont typeface="Courier New" pitchFamily="49" charset="0"/>
              <a:buChar char="o"/>
              <a:defRPr/>
            </a:pPr>
            <a:r>
              <a:rPr lang="fr-FR" sz="2800" dirty="0" smtClean="0"/>
              <a:t>Rapport annuel de performance du programme</a:t>
            </a:r>
          </a:p>
          <a:p>
            <a:pPr marL="274320" indent="-274320" algn="just" fontAlgn="auto">
              <a:spcAft>
                <a:spcPts val="0"/>
              </a:spcAft>
              <a:buClr>
                <a:schemeClr val="accent3"/>
              </a:buClr>
              <a:buFont typeface="Courier New" pitchFamily="49" charset="0"/>
              <a:buChar char="o"/>
              <a:defRPr/>
            </a:pPr>
            <a:r>
              <a:rPr lang="fr-FR" sz="2800" dirty="0" smtClean="0"/>
              <a:t>Rapport annuel grand Public</a:t>
            </a:r>
          </a:p>
        </p:txBody>
      </p:sp>
      <p:sp>
        <p:nvSpPr>
          <p:cNvPr id="8" name="Rectangle 2"/>
          <p:cNvSpPr txBox="1">
            <a:spLocks noChangeArrowheads="1"/>
          </p:cNvSpPr>
          <p:nvPr/>
        </p:nvSpPr>
        <p:spPr bwMode="auto">
          <a:xfrm>
            <a:off x="857250" y="285750"/>
            <a:ext cx="7620000" cy="571500"/>
          </a:xfrm>
          <a:prstGeom prst="rect">
            <a:avLst/>
          </a:prstGeom>
          <a:gradFill rotWithShape="0">
            <a:gsLst>
              <a:gs pos="0">
                <a:srgbClr val="5E9EFF"/>
              </a:gs>
              <a:gs pos="39999">
                <a:srgbClr val="85C2FF"/>
              </a:gs>
              <a:gs pos="70000">
                <a:srgbClr val="C4D6EB"/>
              </a:gs>
              <a:gs pos="100000">
                <a:srgbClr val="FFEBFA"/>
              </a:gs>
            </a:gsLst>
            <a:lin ang="5400000"/>
          </a:gradFill>
          <a:ln w="3175" cap="sq">
            <a:solidFill>
              <a:srgbClr val="333333"/>
            </a:solidFill>
            <a:miter lim="800000"/>
            <a:headEnd/>
            <a:tailEnd/>
          </a:ln>
        </p:spPr>
        <p:txBody>
          <a:bodyPr lIns="92075" tIns="46038" rIns="92075" bIns="46038" anchor="ctr"/>
          <a:lstStyle/>
          <a:p>
            <a:pPr algn="ctr" fontAlgn="auto">
              <a:spcAft>
                <a:spcPts val="0"/>
              </a:spcAft>
              <a:defRPr/>
            </a:pPr>
            <a:r>
              <a:rPr lang="fr-FR" sz="3200" b="1" dirty="0">
                <a:solidFill>
                  <a:schemeClr val="tx2"/>
                </a:solidFill>
                <a:latin typeface="+mj-lt"/>
                <a:ea typeface="+mj-ea"/>
                <a:cs typeface="+mj-cs"/>
              </a:rPr>
              <a:t>SUIVI EVALUATION </a:t>
            </a:r>
            <a:r>
              <a:rPr lang="fr-FR" sz="3200" b="1" dirty="0">
                <a:solidFill>
                  <a:schemeClr val="tx2"/>
                </a:solidFill>
                <a:latin typeface="+mj-lt"/>
                <a:ea typeface="+mj-ea"/>
                <a:cs typeface="+mj-cs"/>
              </a:rPr>
              <a:t>DGAEUE</a:t>
            </a:r>
            <a:endParaRPr lang="fr-FR" sz="3200" b="1" dirty="0">
              <a:effectLst>
                <a:outerShdw blurRad="38100" dist="38100" dir="2700000" algn="tl">
                  <a:srgbClr val="000000">
                    <a:alpha val="43137"/>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4"/>
          <p:cNvSpPr txBox="1">
            <a:spLocks noChangeArrowheads="1"/>
          </p:cNvSpPr>
          <p:nvPr/>
        </p:nvSpPr>
        <p:spPr bwMode="auto">
          <a:xfrm>
            <a:off x="8274050" y="5476875"/>
            <a:ext cx="246063" cy="342900"/>
          </a:xfrm>
          <a:prstGeom prst="rect">
            <a:avLst/>
          </a:prstGeom>
          <a:noFill/>
          <a:ln w="9525">
            <a:noFill/>
            <a:miter lim="800000"/>
            <a:headEnd/>
            <a:tailEnd/>
          </a:ln>
        </p:spPr>
        <p:txBody>
          <a:bodyPr wrap="none">
            <a:spAutoFit/>
          </a:bodyPr>
          <a:lstStyle/>
          <a:p>
            <a:pPr eaLnBrk="0" hangingPunct="0"/>
            <a:endParaRPr lang="fr-FR" altLang="fr-FR" sz="2400">
              <a:latin typeface="Times New Roman" pitchFamily="18" charset="0"/>
            </a:endParaRPr>
          </a:p>
        </p:txBody>
      </p:sp>
      <p:sp>
        <p:nvSpPr>
          <p:cNvPr id="5" name="Espace réservé du contenu 2"/>
          <p:cNvSpPr txBox="1">
            <a:spLocks/>
          </p:cNvSpPr>
          <p:nvPr/>
        </p:nvSpPr>
        <p:spPr bwMode="auto">
          <a:xfrm>
            <a:off x="457200" y="1457325"/>
            <a:ext cx="8229600" cy="5186363"/>
          </a:xfrm>
          <a:prstGeom prst="rect">
            <a:avLst/>
          </a:prstGeom>
          <a:noFill/>
          <a:ln w="9525">
            <a:noFill/>
            <a:miter lim="800000"/>
            <a:headEnd/>
            <a:tailEnd/>
          </a:ln>
        </p:spPr>
        <p:txBody>
          <a:bodyPr>
            <a:normAutofit lnSpcReduction="10000"/>
          </a:bodyPr>
          <a:lstStyle/>
          <a:p>
            <a:pPr marL="319088" indent="-319088" algn="ctr" eaLnBrk="0" hangingPunct="0">
              <a:spcBef>
                <a:spcPts val="700"/>
              </a:spcBef>
              <a:buClr>
                <a:schemeClr val="accent2"/>
              </a:buClr>
              <a:buSzPct val="60000"/>
              <a:defRPr/>
            </a:pPr>
            <a:r>
              <a:rPr lang="fr-FR" sz="2900" dirty="0">
                <a:latin typeface="+mn-lt"/>
                <a:cs typeface="+mn-cs"/>
              </a:rPr>
              <a:t>    </a:t>
            </a:r>
            <a:r>
              <a:rPr lang="fr-FR" sz="3000" b="1" dirty="0"/>
              <a:t>Utilisation de l’information</a:t>
            </a:r>
            <a:endParaRPr lang="fr-FR" sz="3000" b="1" dirty="0">
              <a:latin typeface="+mn-lt"/>
              <a:cs typeface="+mn-cs"/>
            </a:endParaRPr>
          </a:p>
          <a:p>
            <a:pPr marL="319088" indent="-319088" algn="just" eaLnBrk="0" hangingPunct="0">
              <a:spcBef>
                <a:spcPts val="700"/>
              </a:spcBef>
              <a:buClr>
                <a:schemeClr val="accent2"/>
              </a:buClr>
              <a:buSzPct val="60000"/>
              <a:defRPr/>
            </a:pPr>
            <a:r>
              <a:rPr lang="fr-FR" sz="2800" dirty="0">
                <a:latin typeface="+mn-lt"/>
              </a:rPr>
              <a:t>Une des utilisations pertinente de l’information produite est de rendre visible et de façon transparente les actions menées dans le secteur. elle sert également au plaidoyer pour l’obtention des financements auprès des partenaires techniques et financiers (PTF). A cet effet une matrice de performance a été établie avec certains PTF. Dans cette matrice des cibles à atteindre chaque année sont convenues de commun accord et le déblocage des fonds est fonction du niveau d’atteinte de ces cibles.</a:t>
            </a:r>
            <a:endParaRPr lang="fr-FR" sz="2800" dirty="0">
              <a:latin typeface="+mn-lt"/>
              <a:cs typeface="+mn-cs"/>
            </a:endParaRPr>
          </a:p>
          <a:p>
            <a:pPr marL="319088" indent="-319088" algn="just" eaLnBrk="0" hangingPunct="0">
              <a:spcBef>
                <a:spcPts val="700"/>
              </a:spcBef>
              <a:buClr>
                <a:schemeClr val="accent2"/>
              </a:buClr>
              <a:buSzPct val="60000"/>
              <a:defRPr/>
            </a:pPr>
            <a:endParaRPr lang="fr-FR" sz="2900" b="1" dirty="0">
              <a:latin typeface="+mn-lt"/>
              <a:cs typeface="+mn-cs"/>
            </a:endParaRPr>
          </a:p>
        </p:txBody>
      </p:sp>
      <p:sp>
        <p:nvSpPr>
          <p:cNvPr id="8" name="Rectangle 2"/>
          <p:cNvSpPr txBox="1">
            <a:spLocks noChangeArrowheads="1"/>
          </p:cNvSpPr>
          <p:nvPr/>
        </p:nvSpPr>
        <p:spPr bwMode="auto">
          <a:xfrm>
            <a:off x="857250" y="285750"/>
            <a:ext cx="7620000" cy="571500"/>
          </a:xfrm>
          <a:prstGeom prst="rect">
            <a:avLst/>
          </a:prstGeom>
          <a:gradFill rotWithShape="0">
            <a:gsLst>
              <a:gs pos="0">
                <a:srgbClr val="5E9EFF"/>
              </a:gs>
              <a:gs pos="39999">
                <a:srgbClr val="85C2FF"/>
              </a:gs>
              <a:gs pos="70000">
                <a:srgbClr val="C4D6EB"/>
              </a:gs>
              <a:gs pos="100000">
                <a:srgbClr val="FFEBFA"/>
              </a:gs>
            </a:gsLst>
            <a:lin ang="5400000"/>
          </a:gradFill>
          <a:ln w="3175" cap="sq">
            <a:solidFill>
              <a:srgbClr val="333333"/>
            </a:solidFill>
            <a:miter lim="800000"/>
            <a:headEnd/>
            <a:tailEnd/>
          </a:ln>
        </p:spPr>
        <p:txBody>
          <a:bodyPr lIns="92075" tIns="46038" rIns="92075" bIns="46038" anchor="ctr"/>
          <a:lstStyle/>
          <a:p>
            <a:pPr algn="ctr" fontAlgn="auto">
              <a:spcAft>
                <a:spcPts val="0"/>
              </a:spcAft>
              <a:defRPr/>
            </a:pPr>
            <a:r>
              <a:rPr lang="fr-FR" sz="3200" b="1" dirty="0">
                <a:solidFill>
                  <a:schemeClr val="tx2"/>
                </a:solidFill>
                <a:latin typeface="+mj-lt"/>
                <a:ea typeface="+mj-ea"/>
                <a:cs typeface="+mj-cs"/>
              </a:rPr>
              <a:t>SUIVI </a:t>
            </a:r>
            <a:r>
              <a:rPr lang="fr-FR" sz="3200" b="1" dirty="0">
                <a:solidFill>
                  <a:schemeClr val="tx2"/>
                </a:solidFill>
                <a:latin typeface="+mj-lt"/>
                <a:ea typeface="+mj-ea"/>
                <a:cs typeface="+mj-cs"/>
              </a:rPr>
              <a:t>EVALUATION DGAEUE</a:t>
            </a:r>
            <a:endParaRPr lang="fr-FR" sz="3200" b="1" dirty="0">
              <a:effectLst>
                <a:outerShdw blurRad="38100" dist="38100" dir="2700000" algn="tl">
                  <a:srgbClr val="000000">
                    <a:alpha val="43137"/>
                  </a:srgbClr>
                </a:outerShdw>
              </a:effectLst>
              <a:latin typeface="+mj-lt"/>
              <a:ea typeface="+mj-ea"/>
              <a:cs typeface="+mj-cs"/>
            </a:endParaRPr>
          </a:p>
        </p:txBody>
      </p:sp>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u numéro de diapositive 5"/>
          <p:cNvSpPr txBox="1">
            <a:spLocks noGrp="1"/>
          </p:cNvSpPr>
          <p:nvPr/>
        </p:nvSpPr>
        <p:spPr bwMode="auto">
          <a:xfrm>
            <a:off x="6553200" y="6243638"/>
            <a:ext cx="2133600" cy="457200"/>
          </a:xfrm>
          <a:prstGeom prst="rect">
            <a:avLst/>
          </a:prstGeom>
          <a:noFill/>
          <a:ln w="9525">
            <a:noFill/>
            <a:miter lim="800000"/>
            <a:headEnd/>
            <a:tailEnd/>
          </a:ln>
        </p:spPr>
        <p:txBody>
          <a:bodyPr/>
          <a:lstStyle/>
          <a:p>
            <a:pPr algn="r"/>
            <a:fld id="{67A0FF17-4DE6-48F3-BA3C-6FA12EECE41D}" type="slidenum">
              <a:rPr lang="fr-FR" altLang="fr-FR" sz="1400">
                <a:latin typeface="Verdana" pitchFamily="34" charset="0"/>
              </a:rPr>
              <a:pPr algn="r"/>
              <a:t>12</a:t>
            </a:fld>
            <a:endParaRPr lang="fr-FR" altLang="fr-FR" sz="1400">
              <a:latin typeface="Verdana" pitchFamily="34" charset="0"/>
            </a:endParaRPr>
          </a:p>
        </p:txBody>
      </p:sp>
      <p:sp>
        <p:nvSpPr>
          <p:cNvPr id="6" name="Rectangle 2"/>
          <p:cNvSpPr txBox="1">
            <a:spLocks noChangeArrowheads="1"/>
          </p:cNvSpPr>
          <p:nvPr/>
        </p:nvSpPr>
        <p:spPr bwMode="auto">
          <a:xfrm>
            <a:off x="857250" y="285750"/>
            <a:ext cx="7620000" cy="571500"/>
          </a:xfrm>
          <a:prstGeom prst="rect">
            <a:avLst/>
          </a:prstGeom>
          <a:gradFill rotWithShape="0">
            <a:gsLst>
              <a:gs pos="0">
                <a:srgbClr val="5E9EFF"/>
              </a:gs>
              <a:gs pos="39999">
                <a:srgbClr val="85C2FF"/>
              </a:gs>
              <a:gs pos="70000">
                <a:srgbClr val="C4D6EB"/>
              </a:gs>
              <a:gs pos="100000">
                <a:srgbClr val="FFEBFA"/>
              </a:gs>
            </a:gsLst>
            <a:lin ang="5400000"/>
          </a:gradFill>
          <a:ln w="3175" cap="sq">
            <a:solidFill>
              <a:srgbClr val="333333"/>
            </a:solidFill>
            <a:miter lim="800000"/>
            <a:headEnd/>
            <a:tailEnd/>
          </a:ln>
        </p:spPr>
        <p:txBody>
          <a:bodyPr lIns="92075" tIns="46038" rIns="92075" bIns="46038" anchor="ctr"/>
          <a:lstStyle/>
          <a:p>
            <a:pPr algn="ctr" fontAlgn="auto">
              <a:spcAft>
                <a:spcPts val="0"/>
              </a:spcAft>
              <a:defRPr/>
            </a:pPr>
            <a:r>
              <a:rPr lang="fr-FR" sz="2400" b="1" dirty="0"/>
              <a:t>RENFORCEMENT DES CAPACITES DES ACTEURS</a:t>
            </a:r>
            <a:endParaRPr lang="fr-FR" sz="2400" b="1" dirty="0">
              <a:effectLst>
                <a:outerShdw blurRad="38100" dist="38100" dir="2700000" algn="tl">
                  <a:srgbClr val="000000">
                    <a:alpha val="43137"/>
                  </a:srgbClr>
                </a:outerShdw>
              </a:effectLst>
              <a:latin typeface="+mj-lt"/>
              <a:ea typeface="+mj-ea"/>
              <a:cs typeface="+mj-cs"/>
            </a:endParaRPr>
          </a:p>
        </p:txBody>
      </p:sp>
      <p:sp>
        <p:nvSpPr>
          <p:cNvPr id="8" name="Espace réservé du contenu 2"/>
          <p:cNvSpPr>
            <a:spLocks noGrp="1"/>
          </p:cNvSpPr>
          <p:nvPr>
            <p:ph idx="1"/>
          </p:nvPr>
        </p:nvSpPr>
        <p:spPr>
          <a:xfrm>
            <a:off x="285750" y="1571625"/>
            <a:ext cx="8362950" cy="4929188"/>
          </a:xfrm>
        </p:spPr>
        <p:txBody>
          <a:bodyPr>
            <a:normAutofit/>
          </a:bodyPr>
          <a:lstStyle/>
          <a:p>
            <a:pPr marL="514350" indent="-514350" algn="ctr" fontAlgn="auto">
              <a:spcAft>
                <a:spcPts val="0"/>
              </a:spcAft>
              <a:buClr>
                <a:schemeClr val="accent3"/>
              </a:buClr>
              <a:buFont typeface="Wingdings" pitchFamily="2" charset="2"/>
              <a:buNone/>
              <a:defRPr/>
            </a:pPr>
            <a:r>
              <a:rPr lang="fr-FR" b="1" i="1" dirty="0" smtClean="0"/>
              <a:t>Collecte et traitement des données </a:t>
            </a:r>
          </a:p>
          <a:p>
            <a:pPr marL="514350" indent="-514350" fontAlgn="auto">
              <a:spcAft>
                <a:spcPts val="0"/>
              </a:spcAft>
              <a:buClr>
                <a:schemeClr val="accent3"/>
              </a:buClr>
              <a:buFont typeface="Courier New" pitchFamily="49" charset="0"/>
              <a:buChar char="o"/>
              <a:defRPr/>
            </a:pPr>
            <a:r>
              <a:rPr lang="fr-FR" sz="2400" dirty="0" smtClean="0"/>
              <a:t>Formation des points focaux communaux sur les outils de collecte de données (Modules: Fiches de collecte; ouvrages d’ assainissement; )</a:t>
            </a:r>
          </a:p>
          <a:p>
            <a:pPr marL="514350" indent="-514350" fontAlgn="auto">
              <a:spcAft>
                <a:spcPts val="0"/>
              </a:spcAft>
              <a:buClr>
                <a:schemeClr val="accent3"/>
              </a:buClr>
              <a:buFont typeface="Courier New" pitchFamily="49" charset="0"/>
              <a:buChar char="o"/>
              <a:defRPr/>
            </a:pPr>
            <a:r>
              <a:rPr lang="fr-FR" sz="2400" dirty="0" smtClean="0"/>
              <a:t>Formation des superviseurs régionaux sur les mêmes modules</a:t>
            </a:r>
          </a:p>
          <a:p>
            <a:pPr marL="514350" indent="-514350" fontAlgn="auto">
              <a:spcAft>
                <a:spcPts val="0"/>
              </a:spcAft>
              <a:buClr>
                <a:schemeClr val="accent3"/>
              </a:buClr>
              <a:buFont typeface="Courier New" pitchFamily="49" charset="0"/>
              <a:buChar char="o"/>
              <a:defRPr/>
            </a:pPr>
            <a:r>
              <a:rPr lang="fr-FR" sz="2400" dirty="0" smtClean="0"/>
              <a:t>Formation des agents de saisie pour la saisie des données</a:t>
            </a:r>
          </a:p>
          <a:p>
            <a:pPr marL="514350" indent="-514350" fontAlgn="auto">
              <a:spcAft>
                <a:spcPts val="0"/>
              </a:spcAft>
              <a:buClr>
                <a:schemeClr val="accent3"/>
              </a:buClr>
              <a:buFont typeface="Courier New" pitchFamily="49" charset="0"/>
              <a:buChar char="o"/>
              <a:defRPr/>
            </a:pPr>
            <a:r>
              <a:rPr lang="fr-FR" sz="2400" dirty="0" smtClean="0"/>
              <a:t>Traitement et l’analyse des données ( requêtes sur la base; calcul du taux d’accès) par la DGAEUE</a:t>
            </a:r>
          </a:p>
          <a:p>
            <a:pPr marL="514350" indent="-514350" fontAlgn="auto">
              <a:spcAft>
                <a:spcPts val="0"/>
              </a:spcAft>
              <a:buClr>
                <a:schemeClr val="accent3"/>
              </a:buClr>
              <a:buFont typeface="Courier New" pitchFamily="49" charset="0"/>
              <a:buChar char="o"/>
              <a:defRPr/>
            </a:pPr>
            <a:endParaRPr lang="fr-FR" sz="2400" dirty="0" smtClean="0"/>
          </a:p>
          <a:p>
            <a:pPr marL="274320" indent="-274320" fontAlgn="auto">
              <a:spcAft>
                <a:spcPts val="0"/>
              </a:spcAft>
              <a:buClr>
                <a:schemeClr val="accent3"/>
              </a:buClr>
              <a:buFont typeface="Wingdings" pitchFamily="2" charset="2"/>
              <a:buNone/>
              <a:defRPr/>
            </a:pP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Espace réservé du numéro de diapositive 5"/>
          <p:cNvSpPr txBox="1">
            <a:spLocks noGrp="1"/>
          </p:cNvSpPr>
          <p:nvPr/>
        </p:nvSpPr>
        <p:spPr bwMode="auto">
          <a:xfrm>
            <a:off x="6553200" y="6243638"/>
            <a:ext cx="2133600" cy="457200"/>
          </a:xfrm>
          <a:prstGeom prst="rect">
            <a:avLst/>
          </a:prstGeom>
          <a:noFill/>
          <a:ln w="9525">
            <a:noFill/>
            <a:miter lim="800000"/>
            <a:headEnd/>
            <a:tailEnd/>
          </a:ln>
        </p:spPr>
        <p:txBody>
          <a:bodyPr/>
          <a:lstStyle/>
          <a:p>
            <a:pPr algn="r"/>
            <a:fld id="{FD721570-78B9-4489-A496-1CBBAF4FA10C}" type="slidenum">
              <a:rPr lang="fr-FR" altLang="fr-FR" sz="1400">
                <a:latin typeface="Verdana" pitchFamily="34" charset="0"/>
              </a:rPr>
              <a:pPr algn="r"/>
              <a:t>13</a:t>
            </a:fld>
            <a:endParaRPr lang="fr-FR" altLang="fr-FR" sz="1400">
              <a:latin typeface="Verdana" pitchFamily="34" charset="0"/>
            </a:endParaRPr>
          </a:p>
        </p:txBody>
      </p:sp>
      <p:sp>
        <p:nvSpPr>
          <p:cNvPr id="29699" name="Espace réservé du contenu 2"/>
          <p:cNvSpPr>
            <a:spLocks noGrp="1"/>
          </p:cNvSpPr>
          <p:nvPr>
            <p:ph idx="1"/>
          </p:nvPr>
        </p:nvSpPr>
        <p:spPr>
          <a:xfrm>
            <a:off x="395288" y="1546225"/>
            <a:ext cx="8229600" cy="4525963"/>
          </a:xfrm>
        </p:spPr>
        <p:txBody>
          <a:bodyPr/>
          <a:lstStyle/>
          <a:p>
            <a:pPr algn="ctr">
              <a:buFont typeface="Wingdings" pitchFamily="2" charset="2"/>
              <a:buNone/>
            </a:pPr>
            <a:r>
              <a:rPr lang="fr-FR" altLang="fr-FR" b="1" i="1" smtClean="0"/>
              <a:t>Elaboration des rapports</a:t>
            </a:r>
          </a:p>
          <a:p>
            <a:pPr algn="just">
              <a:buFont typeface="Courier New" pitchFamily="49" charset="0"/>
              <a:buChar char="o"/>
            </a:pPr>
            <a:r>
              <a:rPr lang="fr-FR" altLang="fr-FR" sz="2800" smtClean="0"/>
              <a:t>Formation des acteurs (projets, ONG et associations, etc) sur le remplissage des canevas de collecte de données</a:t>
            </a:r>
          </a:p>
          <a:p>
            <a:pPr algn="just">
              <a:buFont typeface="Courier New" pitchFamily="49" charset="0"/>
              <a:buChar char="o"/>
            </a:pPr>
            <a:r>
              <a:rPr lang="fr-FR" altLang="fr-FR" sz="2800" smtClean="0"/>
              <a:t>Formation des DREA sur les canevas des rapports régionaux</a:t>
            </a:r>
          </a:p>
          <a:p>
            <a:pPr algn="just">
              <a:buFont typeface="Wingdings" pitchFamily="2" charset="2"/>
              <a:buNone/>
            </a:pPr>
            <a:r>
              <a:rPr lang="fr-FR" altLang="fr-FR" sz="2800" smtClean="0"/>
              <a:t>	</a:t>
            </a:r>
          </a:p>
        </p:txBody>
      </p:sp>
      <p:sp>
        <p:nvSpPr>
          <p:cNvPr id="8" name="Rectangle 2"/>
          <p:cNvSpPr txBox="1">
            <a:spLocks noChangeArrowheads="1"/>
          </p:cNvSpPr>
          <p:nvPr/>
        </p:nvSpPr>
        <p:spPr bwMode="auto">
          <a:xfrm>
            <a:off x="857250" y="285750"/>
            <a:ext cx="7620000" cy="571500"/>
          </a:xfrm>
          <a:prstGeom prst="rect">
            <a:avLst/>
          </a:prstGeom>
          <a:gradFill rotWithShape="0">
            <a:gsLst>
              <a:gs pos="0">
                <a:srgbClr val="5E9EFF"/>
              </a:gs>
              <a:gs pos="39999">
                <a:srgbClr val="85C2FF"/>
              </a:gs>
              <a:gs pos="70000">
                <a:srgbClr val="C4D6EB"/>
              </a:gs>
              <a:gs pos="100000">
                <a:srgbClr val="FFEBFA"/>
              </a:gs>
            </a:gsLst>
            <a:lin ang="5400000"/>
          </a:gradFill>
          <a:ln w="3175" cap="sq">
            <a:solidFill>
              <a:srgbClr val="333333"/>
            </a:solidFill>
            <a:miter lim="800000"/>
            <a:headEnd/>
            <a:tailEnd/>
          </a:ln>
        </p:spPr>
        <p:txBody>
          <a:bodyPr lIns="92075" tIns="46038" rIns="92075" bIns="46038" anchor="ctr"/>
          <a:lstStyle/>
          <a:p>
            <a:pPr algn="ctr" fontAlgn="auto">
              <a:spcAft>
                <a:spcPts val="0"/>
              </a:spcAft>
              <a:defRPr/>
            </a:pPr>
            <a:r>
              <a:rPr lang="fr-FR" sz="2400" b="1" dirty="0"/>
              <a:t>RENFORCEMENT DES CAPACITES DES ACTEURS</a:t>
            </a:r>
            <a:endParaRPr lang="fr-FR" sz="2400" b="1" dirty="0">
              <a:effectLst>
                <a:outerShdw blurRad="38100" dist="38100" dir="2700000" algn="tl">
                  <a:srgbClr val="000000">
                    <a:alpha val="43137"/>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u numéro de diapositive 5"/>
          <p:cNvSpPr txBox="1">
            <a:spLocks noGrp="1"/>
          </p:cNvSpPr>
          <p:nvPr/>
        </p:nvSpPr>
        <p:spPr bwMode="auto">
          <a:xfrm>
            <a:off x="6553200" y="6243638"/>
            <a:ext cx="2133600" cy="457200"/>
          </a:xfrm>
          <a:prstGeom prst="rect">
            <a:avLst/>
          </a:prstGeom>
          <a:noFill/>
          <a:ln w="9525">
            <a:noFill/>
            <a:miter lim="800000"/>
            <a:headEnd/>
            <a:tailEnd/>
          </a:ln>
        </p:spPr>
        <p:txBody>
          <a:bodyPr/>
          <a:lstStyle/>
          <a:p>
            <a:pPr algn="r"/>
            <a:fld id="{D0EF4352-96E0-47F9-8DC3-2892D610D0A3}" type="slidenum">
              <a:rPr lang="fr-FR" altLang="fr-FR" sz="1400">
                <a:latin typeface="Verdana" pitchFamily="34" charset="0"/>
              </a:rPr>
              <a:pPr algn="r"/>
              <a:t>14</a:t>
            </a:fld>
            <a:endParaRPr lang="fr-FR" altLang="fr-FR" sz="1400">
              <a:latin typeface="Verdana" pitchFamily="34" charset="0"/>
            </a:endParaRPr>
          </a:p>
        </p:txBody>
      </p:sp>
      <p:sp>
        <p:nvSpPr>
          <p:cNvPr id="7" name="Rectangle 2"/>
          <p:cNvSpPr txBox="1">
            <a:spLocks noChangeArrowheads="1"/>
          </p:cNvSpPr>
          <p:nvPr/>
        </p:nvSpPr>
        <p:spPr bwMode="auto">
          <a:xfrm>
            <a:off x="857250" y="285750"/>
            <a:ext cx="7620000" cy="571500"/>
          </a:xfrm>
          <a:prstGeom prst="rect">
            <a:avLst/>
          </a:prstGeom>
          <a:gradFill rotWithShape="0">
            <a:gsLst>
              <a:gs pos="0">
                <a:srgbClr val="5E9EFF"/>
              </a:gs>
              <a:gs pos="39999">
                <a:srgbClr val="85C2FF"/>
              </a:gs>
              <a:gs pos="70000">
                <a:srgbClr val="C4D6EB"/>
              </a:gs>
              <a:gs pos="100000">
                <a:srgbClr val="FFEBFA"/>
              </a:gs>
            </a:gsLst>
            <a:lin ang="5400000"/>
          </a:gradFill>
          <a:ln w="3175" cap="sq">
            <a:solidFill>
              <a:srgbClr val="333333"/>
            </a:solidFill>
            <a:miter lim="800000"/>
            <a:headEnd/>
            <a:tailEnd/>
          </a:ln>
        </p:spPr>
        <p:txBody>
          <a:bodyPr lIns="92075" tIns="46038" rIns="92075" bIns="46038" anchor="ctr"/>
          <a:lstStyle/>
          <a:p>
            <a:pPr algn="ctr" fontAlgn="auto">
              <a:spcAft>
                <a:spcPts val="0"/>
              </a:spcAft>
              <a:defRPr/>
            </a:pPr>
            <a:r>
              <a:rPr lang="fr-FR" sz="2400" b="1" dirty="0">
                <a:effectLst>
                  <a:outerShdw blurRad="38100" dist="38100" dir="2700000" algn="tl">
                    <a:srgbClr val="000000">
                      <a:alpha val="43137"/>
                    </a:srgbClr>
                  </a:outerShdw>
                </a:effectLst>
                <a:latin typeface="+mj-lt"/>
                <a:ea typeface="+mj-ea"/>
                <a:cs typeface="+mj-cs"/>
              </a:rPr>
              <a:t>QUELQUES RESULTATS</a:t>
            </a:r>
          </a:p>
        </p:txBody>
      </p:sp>
      <p:sp>
        <p:nvSpPr>
          <p:cNvPr id="30724" name="ZoneTexte 5"/>
          <p:cNvSpPr txBox="1">
            <a:spLocks noChangeArrowheads="1"/>
          </p:cNvSpPr>
          <p:nvPr/>
        </p:nvSpPr>
        <p:spPr bwMode="auto">
          <a:xfrm>
            <a:off x="2071688" y="1428750"/>
            <a:ext cx="4786312" cy="523875"/>
          </a:xfrm>
          <a:prstGeom prst="rect">
            <a:avLst/>
          </a:prstGeom>
          <a:noFill/>
          <a:ln w="9525">
            <a:noFill/>
            <a:miter lim="800000"/>
            <a:headEnd/>
            <a:tailEnd/>
          </a:ln>
        </p:spPr>
        <p:txBody>
          <a:bodyPr>
            <a:spAutoFit/>
          </a:bodyPr>
          <a:lstStyle/>
          <a:p>
            <a:pPr algn="ctr"/>
            <a:r>
              <a:rPr lang="fr-FR" altLang="fr-FR" sz="2800"/>
              <a:t>Résultats 2014</a:t>
            </a:r>
          </a:p>
        </p:txBody>
      </p:sp>
      <p:graphicFrame>
        <p:nvGraphicFramePr>
          <p:cNvPr id="9" name="Espace réservé du contenu 3"/>
          <p:cNvGraphicFramePr>
            <a:graphicFrameLocks noGrp="1"/>
          </p:cNvGraphicFramePr>
          <p:nvPr>
            <p:ph idx="1"/>
          </p:nvPr>
        </p:nvGraphicFramePr>
        <p:xfrm>
          <a:off x="179388" y="2133600"/>
          <a:ext cx="8713787" cy="3879850"/>
        </p:xfrm>
        <a:graphic>
          <a:graphicData uri="http://schemas.openxmlformats.org/drawingml/2006/table">
            <a:tbl>
              <a:tblPr/>
              <a:tblGrid>
                <a:gridCol w="2125662"/>
                <a:gridCol w="1646238"/>
                <a:gridCol w="1647825"/>
                <a:gridCol w="1646237"/>
                <a:gridCol w="1647825"/>
              </a:tblGrid>
              <a:tr h="4889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Constantia" pitchFamily="18" charset="0"/>
                          <a:cs typeface="Arial" charset="0"/>
                        </a:rPr>
                        <a:t>REGIONS</a:t>
                      </a:r>
                      <a:endParaRPr kumimoji="0" lang="fr-FR" sz="1200" b="1"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0F6FC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Constantia" pitchFamily="18" charset="0"/>
                          <a:cs typeface="Arial" charset="0"/>
                        </a:rPr>
                        <a:t>Nouvelles construction de latrines</a:t>
                      </a:r>
                      <a:endParaRPr kumimoji="0" lang="fr-FR" sz="1200" b="1"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0F6FC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Constantia" pitchFamily="18" charset="0"/>
                          <a:cs typeface="Arial" charset="0"/>
                        </a:rPr>
                        <a:t>Réhabilitation de latrines</a:t>
                      </a:r>
                      <a:endParaRPr kumimoji="0" lang="fr-FR" sz="1200" b="1"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0F6FC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Constantia" pitchFamily="18" charset="0"/>
                          <a:cs typeface="Arial" charset="0"/>
                        </a:rPr>
                        <a:t>Total </a:t>
                      </a:r>
                      <a:endParaRPr kumimoji="0" lang="fr-FR" sz="1200" b="1"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0F6FC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Constantia" pitchFamily="18" charset="0"/>
                          <a:cs typeface="Arial" charset="0"/>
                        </a:rPr>
                        <a:t>Taux d'accès (%)</a:t>
                      </a:r>
                      <a:endParaRPr kumimoji="0" lang="fr-FR" sz="1200" b="1"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0F6FC6"/>
                    </a:solidFill>
                  </a:tcPr>
                </a:tc>
              </a:tr>
              <a:tr h="236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Constantia" pitchFamily="18" charset="0"/>
                          <a:cs typeface="Arial" charset="0"/>
                        </a:rPr>
                        <a:t>Boucle du Mouhoun</a:t>
                      </a:r>
                      <a:endParaRPr kumimoji="0" lang="fr-FR" sz="1200" b="1"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F6FC6"/>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1 741</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D5EA"/>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14</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D5EA"/>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1 755</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D5EA"/>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4,8</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D5EA"/>
                    </a:solidFill>
                  </a:tcPr>
                </a:tc>
              </a:tr>
              <a:tr h="236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Constantia" pitchFamily="18" charset="0"/>
                          <a:cs typeface="Arial" charset="0"/>
                        </a:rPr>
                        <a:t>Cascades</a:t>
                      </a:r>
                      <a:endParaRPr kumimoji="0" lang="fr-FR" sz="1200" b="1"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F6FC6"/>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2 041</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EBF5"/>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10</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EBF5"/>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2 051</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EBF5"/>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5,9</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EBF5"/>
                    </a:solidFill>
                  </a:tcPr>
                </a:tc>
              </a:tr>
              <a:tr h="236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Constantia" pitchFamily="18" charset="0"/>
                          <a:cs typeface="Arial" charset="0"/>
                        </a:rPr>
                        <a:t>Centre</a:t>
                      </a:r>
                      <a:endParaRPr kumimoji="0" lang="fr-FR" sz="1200" b="1"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F6FC6"/>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2 320</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D5EA"/>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6</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D5EA"/>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2 326</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D5EA"/>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20,8</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D5EA"/>
                    </a:solidFill>
                  </a:tcPr>
                </a:tc>
              </a:tr>
              <a:tr h="236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Constantia" pitchFamily="18" charset="0"/>
                          <a:cs typeface="Arial" charset="0"/>
                        </a:rPr>
                        <a:t>Centre-Est</a:t>
                      </a:r>
                      <a:endParaRPr kumimoji="0" lang="fr-FR" sz="1200" b="1"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F6FC6"/>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4 286</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EBF5"/>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1</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EBF5"/>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4 287</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EBF5"/>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14,1</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EBF5"/>
                    </a:solidFill>
                  </a:tcPr>
                </a:tc>
              </a:tr>
              <a:tr h="236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Constantia" pitchFamily="18" charset="0"/>
                          <a:cs typeface="Arial" charset="0"/>
                        </a:rPr>
                        <a:t>Centre-Nord</a:t>
                      </a:r>
                      <a:endParaRPr kumimoji="0" lang="fr-FR" sz="1200" b="1"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F6FC6"/>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10 382</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D5EA"/>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5</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D5EA"/>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10 387</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D5EA"/>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12,4</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D5EA"/>
                    </a:solidFill>
                  </a:tcPr>
                </a:tc>
              </a:tr>
              <a:tr h="236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Constantia" pitchFamily="18" charset="0"/>
                          <a:cs typeface="Arial" charset="0"/>
                        </a:rPr>
                        <a:t>Centre-Ouest</a:t>
                      </a:r>
                      <a:endParaRPr kumimoji="0" lang="fr-FR" sz="1200" b="1"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F6FC6"/>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2 581</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EBF5"/>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4</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EBF5"/>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2 585</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EBF5"/>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7,3</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EBF5"/>
                    </a:solidFill>
                  </a:tcPr>
                </a:tc>
              </a:tr>
              <a:tr h="236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Constantia" pitchFamily="18" charset="0"/>
                          <a:cs typeface="Arial" charset="0"/>
                        </a:rPr>
                        <a:t>Centre-Sud</a:t>
                      </a:r>
                      <a:endParaRPr kumimoji="0" lang="fr-FR" sz="1200" b="1"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F6FC6"/>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1 500</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D5EA"/>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1</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D5EA"/>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1 501</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D5EA"/>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3,5</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D5EA"/>
                    </a:solidFill>
                  </a:tcPr>
                </a:tc>
              </a:tr>
              <a:tr h="236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Constantia" pitchFamily="18" charset="0"/>
                          <a:cs typeface="Arial" charset="0"/>
                        </a:rPr>
                        <a:t>Est</a:t>
                      </a:r>
                      <a:endParaRPr kumimoji="0" lang="fr-FR" sz="1200" b="1"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F6FC6"/>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3 295</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EBF5"/>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1</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EBF5"/>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3 296</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EBF5"/>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7,3</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EBF5"/>
                    </a:solidFill>
                  </a:tcPr>
                </a:tc>
              </a:tr>
              <a:tr h="236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Constantia" pitchFamily="18" charset="0"/>
                          <a:cs typeface="Arial" charset="0"/>
                        </a:rPr>
                        <a:t>Hauts-Bassins</a:t>
                      </a:r>
                      <a:endParaRPr kumimoji="0" lang="fr-FR" sz="1200" b="1"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F6FC6"/>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3 617</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D5EA"/>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15</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D5EA"/>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3 632</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D5EA"/>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9,6</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D5EA"/>
                    </a:solidFill>
                  </a:tcPr>
                </a:tc>
              </a:tr>
              <a:tr h="236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Constantia" pitchFamily="18" charset="0"/>
                          <a:cs typeface="Arial" charset="0"/>
                        </a:rPr>
                        <a:t>Nord</a:t>
                      </a:r>
                      <a:endParaRPr kumimoji="0" lang="fr-FR" sz="1200" b="1"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F6FC6"/>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1 989</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EBF5"/>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7</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EBF5"/>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1 996</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EBF5"/>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10,0</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EBF5"/>
                    </a:solidFill>
                  </a:tcPr>
                </a:tc>
              </a:tr>
              <a:tr h="236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Constantia" pitchFamily="18" charset="0"/>
                          <a:cs typeface="Arial" charset="0"/>
                        </a:rPr>
                        <a:t>Plateau-Central</a:t>
                      </a:r>
                      <a:endParaRPr kumimoji="0" lang="fr-FR" sz="1200" b="1"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F6FC6"/>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1 310</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D5EA"/>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8</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D5EA"/>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1 318</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D5EA"/>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17,4</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D5EA"/>
                    </a:solidFill>
                  </a:tcPr>
                </a:tc>
              </a:tr>
              <a:tr h="236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Constantia" pitchFamily="18" charset="0"/>
                          <a:cs typeface="Arial" charset="0"/>
                        </a:rPr>
                        <a:t>Sahel</a:t>
                      </a:r>
                      <a:endParaRPr kumimoji="0" lang="fr-FR" sz="1200" b="1"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F6FC6"/>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3 194</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EBF5"/>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17</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EBF5"/>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3 211</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EBF5"/>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4,7</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EBF5"/>
                    </a:solidFill>
                  </a:tcPr>
                </a:tc>
              </a:tr>
              <a:tr h="236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Constantia" pitchFamily="18" charset="0"/>
                          <a:cs typeface="Arial" charset="0"/>
                        </a:rPr>
                        <a:t>Sud-Ouest</a:t>
                      </a:r>
                      <a:endParaRPr kumimoji="0" lang="fr-FR" sz="1200" b="1"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F6FC6"/>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2 779</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D5EA"/>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20</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D5EA"/>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2 799</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D5EA"/>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7,7</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CD5EA"/>
                    </a:solidFill>
                  </a:tcPr>
                </a:tc>
              </a:tr>
              <a:tr h="2460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Constantia" pitchFamily="18" charset="0"/>
                          <a:cs typeface="Arial" charset="0"/>
                        </a:rPr>
                        <a:t>National</a:t>
                      </a:r>
                      <a:endParaRPr kumimoji="0" lang="fr-FR" sz="1200" b="1"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F6FC6"/>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41 035</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EBF5"/>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109</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EBF5"/>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41 144</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EBF5"/>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onstantia" pitchFamily="18" charset="0"/>
                          <a:cs typeface="Arial" charset="0"/>
                        </a:rPr>
                        <a:t>9,0</a:t>
                      </a:r>
                      <a:endParaRPr kumimoji="0" lang="fr-FR" sz="1200" b="0" i="0" u="none" strike="noStrike" cap="none" normalizeH="0" baseline="0" smtClean="0">
                        <a:ln>
                          <a:noFill/>
                        </a:ln>
                        <a:solidFill>
                          <a:schemeClr val="tx1"/>
                        </a:solidFill>
                        <a:effectLst/>
                        <a:latin typeface="Cambria" pitchFamily="18" charset="0"/>
                        <a:ea typeface="Cambria" pitchFamily="18" charset="0"/>
                        <a:cs typeface="Times New Roman" pitchFamily="18" charset="0"/>
                      </a:endParaRPr>
                    </a:p>
                  </a:txBody>
                  <a:tcPr marL="44450" marR="4445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EBF5"/>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Espace réservé du numéro de diapositive 5"/>
          <p:cNvSpPr txBox="1">
            <a:spLocks noGrp="1"/>
          </p:cNvSpPr>
          <p:nvPr/>
        </p:nvSpPr>
        <p:spPr bwMode="auto">
          <a:xfrm>
            <a:off x="6553200" y="6243638"/>
            <a:ext cx="2133600" cy="457200"/>
          </a:xfrm>
          <a:prstGeom prst="rect">
            <a:avLst/>
          </a:prstGeom>
          <a:noFill/>
          <a:ln w="9525">
            <a:noFill/>
            <a:miter lim="800000"/>
            <a:headEnd/>
            <a:tailEnd/>
          </a:ln>
        </p:spPr>
        <p:txBody>
          <a:bodyPr/>
          <a:lstStyle/>
          <a:p>
            <a:pPr algn="r"/>
            <a:fld id="{1AA96E06-47DD-4266-9DF5-138823772AE7}" type="slidenum">
              <a:rPr lang="fr-FR" altLang="fr-FR" sz="1400">
                <a:latin typeface="Verdana" pitchFamily="34" charset="0"/>
              </a:rPr>
              <a:pPr algn="r"/>
              <a:t>15</a:t>
            </a:fld>
            <a:endParaRPr lang="fr-FR" altLang="fr-FR" sz="1400">
              <a:latin typeface="Verdana" pitchFamily="34" charset="0"/>
            </a:endParaRPr>
          </a:p>
        </p:txBody>
      </p:sp>
      <p:sp>
        <p:nvSpPr>
          <p:cNvPr id="7" name="Rectangle 2"/>
          <p:cNvSpPr txBox="1">
            <a:spLocks noChangeArrowheads="1"/>
          </p:cNvSpPr>
          <p:nvPr/>
        </p:nvSpPr>
        <p:spPr bwMode="auto">
          <a:xfrm>
            <a:off x="857250" y="285750"/>
            <a:ext cx="7620000" cy="571500"/>
          </a:xfrm>
          <a:prstGeom prst="rect">
            <a:avLst/>
          </a:prstGeom>
          <a:gradFill rotWithShape="0">
            <a:gsLst>
              <a:gs pos="0">
                <a:srgbClr val="5E9EFF"/>
              </a:gs>
              <a:gs pos="39999">
                <a:srgbClr val="85C2FF"/>
              </a:gs>
              <a:gs pos="70000">
                <a:srgbClr val="C4D6EB"/>
              </a:gs>
              <a:gs pos="100000">
                <a:srgbClr val="FFEBFA"/>
              </a:gs>
            </a:gsLst>
            <a:lin ang="5400000"/>
          </a:gradFill>
          <a:ln w="3175" cap="sq">
            <a:solidFill>
              <a:srgbClr val="333333"/>
            </a:solidFill>
            <a:miter lim="800000"/>
            <a:headEnd/>
            <a:tailEnd/>
          </a:ln>
        </p:spPr>
        <p:txBody>
          <a:bodyPr lIns="92075" tIns="46038" rIns="92075" bIns="46038" anchor="ctr"/>
          <a:lstStyle/>
          <a:p>
            <a:pPr algn="ctr" fontAlgn="auto">
              <a:spcAft>
                <a:spcPts val="0"/>
              </a:spcAft>
              <a:defRPr/>
            </a:pPr>
            <a:r>
              <a:rPr lang="fr-FR" sz="2400" b="1" dirty="0">
                <a:effectLst>
                  <a:outerShdw blurRad="38100" dist="38100" dir="2700000" algn="tl">
                    <a:srgbClr val="000000">
                      <a:alpha val="43137"/>
                    </a:srgbClr>
                  </a:outerShdw>
                </a:effectLst>
                <a:latin typeface="+mj-lt"/>
                <a:ea typeface="+mj-ea"/>
                <a:cs typeface="+mj-cs"/>
              </a:rPr>
              <a:t>QUELQUES RESULTATS</a:t>
            </a:r>
          </a:p>
        </p:txBody>
      </p:sp>
      <p:sp>
        <p:nvSpPr>
          <p:cNvPr id="31748" name="ZoneTexte 5"/>
          <p:cNvSpPr txBox="1">
            <a:spLocks noChangeArrowheads="1"/>
          </p:cNvSpPr>
          <p:nvPr/>
        </p:nvSpPr>
        <p:spPr bwMode="auto">
          <a:xfrm>
            <a:off x="2071688" y="1428750"/>
            <a:ext cx="4786312" cy="523875"/>
          </a:xfrm>
          <a:prstGeom prst="rect">
            <a:avLst/>
          </a:prstGeom>
          <a:noFill/>
          <a:ln w="9525">
            <a:noFill/>
            <a:miter lim="800000"/>
            <a:headEnd/>
            <a:tailEnd/>
          </a:ln>
        </p:spPr>
        <p:txBody>
          <a:bodyPr>
            <a:spAutoFit/>
          </a:bodyPr>
          <a:lstStyle/>
          <a:p>
            <a:pPr algn="ctr"/>
            <a:r>
              <a:rPr lang="fr-FR" altLang="fr-FR" sz="2800"/>
              <a:t>Résultats 2014</a:t>
            </a:r>
          </a:p>
        </p:txBody>
      </p:sp>
      <p:pic>
        <p:nvPicPr>
          <p:cNvPr id="31749" name="Picture 2"/>
          <p:cNvPicPr>
            <a:picLocks noGrp="1" noChangeAspect="1" noChangeArrowheads="1"/>
          </p:cNvPicPr>
          <p:nvPr>
            <p:ph idx="1"/>
          </p:nvPr>
        </p:nvPicPr>
        <p:blipFill>
          <a:blip r:embed="rId3" cstate="print"/>
          <a:srcRect/>
          <a:stretch>
            <a:fillRect/>
          </a:stretch>
        </p:blipFill>
        <p:spPr>
          <a:xfrm>
            <a:off x="611188" y="2247900"/>
            <a:ext cx="8075612" cy="3844925"/>
          </a:xfr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u numéro de diapositive 5"/>
          <p:cNvSpPr txBox="1">
            <a:spLocks noGrp="1"/>
          </p:cNvSpPr>
          <p:nvPr/>
        </p:nvSpPr>
        <p:spPr bwMode="auto">
          <a:xfrm>
            <a:off x="6553200" y="6243638"/>
            <a:ext cx="2133600" cy="457200"/>
          </a:xfrm>
          <a:prstGeom prst="rect">
            <a:avLst/>
          </a:prstGeom>
          <a:noFill/>
          <a:ln w="9525">
            <a:noFill/>
            <a:miter lim="800000"/>
            <a:headEnd/>
            <a:tailEnd/>
          </a:ln>
        </p:spPr>
        <p:txBody>
          <a:bodyPr/>
          <a:lstStyle/>
          <a:p>
            <a:pPr algn="r"/>
            <a:fld id="{8C644BF6-116A-45BE-9994-1AD21ECB24C2}" type="slidenum">
              <a:rPr lang="fr-FR" altLang="fr-FR" sz="1400">
                <a:latin typeface="Verdana" pitchFamily="34" charset="0"/>
              </a:rPr>
              <a:pPr algn="r"/>
              <a:t>16</a:t>
            </a:fld>
            <a:endParaRPr lang="fr-FR" altLang="fr-FR" sz="1400">
              <a:latin typeface="Verdana" pitchFamily="34" charset="0"/>
            </a:endParaRPr>
          </a:p>
        </p:txBody>
      </p:sp>
      <p:sp>
        <p:nvSpPr>
          <p:cNvPr id="7" name="Rectangle 2"/>
          <p:cNvSpPr txBox="1">
            <a:spLocks noChangeArrowheads="1"/>
          </p:cNvSpPr>
          <p:nvPr/>
        </p:nvSpPr>
        <p:spPr bwMode="auto">
          <a:xfrm>
            <a:off x="857250" y="285750"/>
            <a:ext cx="7620000" cy="571500"/>
          </a:xfrm>
          <a:prstGeom prst="rect">
            <a:avLst/>
          </a:prstGeom>
          <a:gradFill rotWithShape="0">
            <a:gsLst>
              <a:gs pos="0">
                <a:srgbClr val="5E9EFF"/>
              </a:gs>
              <a:gs pos="39999">
                <a:srgbClr val="85C2FF"/>
              </a:gs>
              <a:gs pos="70000">
                <a:srgbClr val="C4D6EB"/>
              </a:gs>
              <a:gs pos="100000">
                <a:srgbClr val="FFEBFA"/>
              </a:gs>
            </a:gsLst>
            <a:lin ang="5400000"/>
          </a:gradFill>
          <a:ln w="3175" cap="sq">
            <a:solidFill>
              <a:srgbClr val="333333"/>
            </a:solidFill>
            <a:miter lim="800000"/>
            <a:headEnd/>
            <a:tailEnd/>
          </a:ln>
        </p:spPr>
        <p:txBody>
          <a:bodyPr lIns="92075" tIns="46038" rIns="92075" bIns="46038" anchor="ctr"/>
          <a:lstStyle/>
          <a:p>
            <a:pPr algn="ctr" fontAlgn="auto">
              <a:spcAft>
                <a:spcPts val="0"/>
              </a:spcAft>
              <a:defRPr/>
            </a:pPr>
            <a:r>
              <a:rPr lang="fr-FR" sz="2400" b="1" dirty="0">
                <a:effectLst>
                  <a:outerShdw blurRad="38100" dist="38100" dir="2700000" algn="tl">
                    <a:srgbClr val="000000">
                      <a:alpha val="43137"/>
                    </a:srgbClr>
                  </a:outerShdw>
                </a:effectLst>
                <a:latin typeface="+mj-lt"/>
                <a:ea typeface="+mj-ea"/>
                <a:cs typeface="+mj-cs"/>
              </a:rPr>
              <a:t>QUELQUES RESULTATS</a:t>
            </a:r>
          </a:p>
        </p:txBody>
      </p:sp>
      <p:sp>
        <p:nvSpPr>
          <p:cNvPr id="32772" name="ZoneTexte 5"/>
          <p:cNvSpPr txBox="1">
            <a:spLocks noChangeArrowheads="1"/>
          </p:cNvSpPr>
          <p:nvPr/>
        </p:nvSpPr>
        <p:spPr bwMode="auto">
          <a:xfrm>
            <a:off x="2071688" y="1428750"/>
            <a:ext cx="4786312" cy="523875"/>
          </a:xfrm>
          <a:prstGeom prst="rect">
            <a:avLst/>
          </a:prstGeom>
          <a:noFill/>
          <a:ln w="9525">
            <a:noFill/>
            <a:miter lim="800000"/>
            <a:headEnd/>
            <a:tailEnd/>
          </a:ln>
        </p:spPr>
        <p:txBody>
          <a:bodyPr>
            <a:spAutoFit/>
          </a:bodyPr>
          <a:lstStyle/>
          <a:p>
            <a:pPr algn="ctr"/>
            <a:r>
              <a:rPr lang="fr-FR" altLang="fr-FR" sz="2800"/>
              <a:t>Résultats 2014</a:t>
            </a:r>
          </a:p>
        </p:txBody>
      </p:sp>
      <p:pic>
        <p:nvPicPr>
          <p:cNvPr id="32773" name="Picture 2"/>
          <p:cNvPicPr>
            <a:picLocks noGrp="1" noChangeAspect="1" noChangeArrowheads="1"/>
          </p:cNvPicPr>
          <p:nvPr>
            <p:ph idx="1"/>
          </p:nvPr>
        </p:nvPicPr>
        <p:blipFill>
          <a:blip r:embed="rId3" cstate="print"/>
          <a:srcRect/>
          <a:stretch>
            <a:fillRect/>
          </a:stretch>
        </p:blipFill>
        <p:spPr>
          <a:xfrm>
            <a:off x="468313" y="1952625"/>
            <a:ext cx="8218487" cy="4068763"/>
          </a:xfr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u numéro de diapositive 5"/>
          <p:cNvSpPr txBox="1">
            <a:spLocks noGrp="1"/>
          </p:cNvSpPr>
          <p:nvPr/>
        </p:nvSpPr>
        <p:spPr bwMode="auto">
          <a:xfrm>
            <a:off x="6553200" y="6243638"/>
            <a:ext cx="2133600" cy="457200"/>
          </a:xfrm>
          <a:prstGeom prst="rect">
            <a:avLst/>
          </a:prstGeom>
          <a:noFill/>
          <a:ln w="9525">
            <a:noFill/>
            <a:miter lim="800000"/>
            <a:headEnd/>
            <a:tailEnd/>
          </a:ln>
        </p:spPr>
        <p:txBody>
          <a:bodyPr/>
          <a:lstStyle/>
          <a:p>
            <a:pPr algn="r"/>
            <a:fld id="{2EE77F0A-7E72-480B-BE51-EA3687740961}" type="slidenum">
              <a:rPr lang="fr-FR" altLang="fr-FR" sz="1400">
                <a:latin typeface="Verdana" pitchFamily="34" charset="0"/>
              </a:rPr>
              <a:pPr algn="r"/>
              <a:t>17</a:t>
            </a:fld>
            <a:endParaRPr lang="fr-FR" altLang="fr-FR" sz="1400">
              <a:latin typeface="Verdana" pitchFamily="34" charset="0"/>
            </a:endParaRPr>
          </a:p>
        </p:txBody>
      </p:sp>
      <p:sp>
        <p:nvSpPr>
          <p:cNvPr id="7" name="Rectangle 2"/>
          <p:cNvSpPr txBox="1">
            <a:spLocks noChangeArrowheads="1"/>
          </p:cNvSpPr>
          <p:nvPr/>
        </p:nvSpPr>
        <p:spPr bwMode="auto">
          <a:xfrm>
            <a:off x="857250" y="285750"/>
            <a:ext cx="7620000" cy="571500"/>
          </a:xfrm>
          <a:prstGeom prst="rect">
            <a:avLst/>
          </a:prstGeom>
          <a:gradFill rotWithShape="0">
            <a:gsLst>
              <a:gs pos="0">
                <a:srgbClr val="5E9EFF"/>
              </a:gs>
              <a:gs pos="39999">
                <a:srgbClr val="85C2FF"/>
              </a:gs>
              <a:gs pos="70000">
                <a:srgbClr val="C4D6EB"/>
              </a:gs>
              <a:gs pos="100000">
                <a:srgbClr val="FFEBFA"/>
              </a:gs>
            </a:gsLst>
            <a:lin ang="5400000"/>
          </a:gradFill>
          <a:ln w="3175" cap="sq">
            <a:solidFill>
              <a:srgbClr val="333333"/>
            </a:solidFill>
            <a:miter lim="800000"/>
            <a:headEnd/>
            <a:tailEnd/>
          </a:ln>
        </p:spPr>
        <p:txBody>
          <a:bodyPr lIns="92075" tIns="46038" rIns="92075" bIns="46038" anchor="ctr"/>
          <a:lstStyle/>
          <a:p>
            <a:pPr algn="ctr" fontAlgn="auto">
              <a:spcAft>
                <a:spcPts val="0"/>
              </a:spcAft>
              <a:defRPr/>
            </a:pPr>
            <a:r>
              <a:rPr lang="fr-FR" sz="2400" b="1" dirty="0">
                <a:effectLst>
                  <a:outerShdw blurRad="38100" dist="38100" dir="2700000" algn="tl">
                    <a:srgbClr val="000000">
                      <a:alpha val="43137"/>
                    </a:srgbClr>
                  </a:outerShdw>
                </a:effectLst>
                <a:latin typeface="+mj-lt"/>
                <a:ea typeface="+mj-ea"/>
                <a:cs typeface="+mj-cs"/>
              </a:rPr>
              <a:t>FINANCEMENT  DU SUIVI EVALUATION</a:t>
            </a:r>
            <a:endParaRPr lang="fr-FR" sz="2400" b="1" dirty="0">
              <a:effectLst>
                <a:outerShdw blurRad="38100" dist="38100" dir="2700000" algn="tl">
                  <a:srgbClr val="000000">
                    <a:alpha val="43137"/>
                  </a:srgbClr>
                </a:outerShdw>
              </a:effectLst>
              <a:latin typeface="+mj-lt"/>
              <a:ea typeface="+mj-ea"/>
              <a:cs typeface="+mj-cs"/>
            </a:endParaRPr>
          </a:p>
        </p:txBody>
      </p:sp>
      <p:sp>
        <p:nvSpPr>
          <p:cNvPr id="33796" name="ZoneTexte 5"/>
          <p:cNvSpPr txBox="1">
            <a:spLocks noChangeArrowheads="1"/>
          </p:cNvSpPr>
          <p:nvPr/>
        </p:nvSpPr>
        <p:spPr bwMode="auto">
          <a:xfrm>
            <a:off x="2071688" y="1428750"/>
            <a:ext cx="4786312" cy="523875"/>
          </a:xfrm>
          <a:prstGeom prst="rect">
            <a:avLst/>
          </a:prstGeom>
          <a:noFill/>
          <a:ln w="9525">
            <a:noFill/>
            <a:miter lim="800000"/>
            <a:headEnd/>
            <a:tailEnd/>
          </a:ln>
        </p:spPr>
        <p:txBody>
          <a:bodyPr>
            <a:spAutoFit/>
          </a:bodyPr>
          <a:lstStyle/>
          <a:p>
            <a:pPr algn="ctr"/>
            <a:r>
              <a:rPr lang="fr-FR" altLang="fr-FR" sz="2800"/>
              <a:t>BUDGET ESTIMATIF  2014</a:t>
            </a:r>
          </a:p>
        </p:txBody>
      </p:sp>
      <p:graphicFrame>
        <p:nvGraphicFramePr>
          <p:cNvPr id="3" name="Espace réservé du contenu 2"/>
          <p:cNvGraphicFramePr>
            <a:graphicFrameLocks noGrp="1"/>
          </p:cNvGraphicFramePr>
          <p:nvPr>
            <p:ph idx="1"/>
          </p:nvPr>
        </p:nvGraphicFramePr>
        <p:xfrm>
          <a:off x="533400" y="2492375"/>
          <a:ext cx="8153400" cy="3351213"/>
        </p:xfrm>
        <a:graphic>
          <a:graphicData uri="http://schemas.openxmlformats.org/drawingml/2006/table">
            <a:tbl>
              <a:tblPr firstRow="1" bandRow="1">
                <a:tableStyleId>{8799B23B-EC83-4686-B30A-512413B5E67A}</a:tableStyleId>
              </a:tblPr>
              <a:tblGrid>
                <a:gridCol w="870248"/>
                <a:gridCol w="3096344"/>
                <a:gridCol w="4186808"/>
              </a:tblGrid>
              <a:tr h="550214">
                <a:tc>
                  <a:txBody>
                    <a:bodyPr/>
                    <a:lstStyle/>
                    <a:p>
                      <a:r>
                        <a:rPr lang="fr-FR" dirty="0" smtClean="0"/>
                        <a:t>N°</a:t>
                      </a:r>
                      <a:endParaRPr lang="fr-FR" dirty="0"/>
                    </a:p>
                  </a:txBody>
                  <a:tcPr/>
                </a:tc>
                <a:tc>
                  <a:txBody>
                    <a:bodyPr/>
                    <a:lstStyle/>
                    <a:p>
                      <a:r>
                        <a:rPr lang="fr-FR" dirty="0" smtClean="0"/>
                        <a:t>Activités</a:t>
                      </a:r>
                      <a:endParaRPr lang="fr-FR" dirty="0"/>
                    </a:p>
                  </a:txBody>
                  <a:tcPr/>
                </a:tc>
                <a:tc>
                  <a:txBody>
                    <a:bodyPr/>
                    <a:lstStyle/>
                    <a:p>
                      <a:r>
                        <a:rPr lang="fr-FR" dirty="0" smtClean="0"/>
                        <a:t>Cout</a:t>
                      </a:r>
                      <a:endParaRPr lang="fr-FR" dirty="0"/>
                    </a:p>
                  </a:txBody>
                  <a:tcPr/>
                </a:tc>
              </a:tr>
              <a:tr h="457898">
                <a:tc>
                  <a:txBody>
                    <a:bodyPr/>
                    <a:lstStyle/>
                    <a:p>
                      <a:r>
                        <a:rPr lang="fr-FR" dirty="0" smtClean="0"/>
                        <a:t>1</a:t>
                      </a:r>
                      <a:endParaRPr lang="fr-FR" dirty="0"/>
                    </a:p>
                  </a:txBody>
                  <a:tcPr/>
                </a:tc>
                <a:tc>
                  <a:txBody>
                    <a:bodyPr/>
                    <a:lstStyle/>
                    <a:p>
                      <a:r>
                        <a:rPr lang="fr-FR" dirty="0" smtClean="0"/>
                        <a:t>Formation</a:t>
                      </a:r>
                      <a:r>
                        <a:rPr lang="fr-FR" baseline="0" dirty="0" smtClean="0"/>
                        <a:t> des superviseurs régionaux </a:t>
                      </a:r>
                      <a:endParaRPr lang="fr-FR" dirty="0"/>
                    </a:p>
                  </a:txBody>
                  <a:tcPr/>
                </a:tc>
                <a:tc>
                  <a:txBody>
                    <a:bodyPr/>
                    <a:lstStyle/>
                    <a:p>
                      <a:r>
                        <a:rPr lang="fr-FR" dirty="0" smtClean="0"/>
                        <a:t>4,000,000</a:t>
                      </a:r>
                      <a:endParaRPr lang="fr-FR" dirty="0"/>
                    </a:p>
                  </a:txBody>
                  <a:tcPr/>
                </a:tc>
              </a:tr>
              <a:tr h="432048">
                <a:tc>
                  <a:txBody>
                    <a:bodyPr/>
                    <a:lstStyle/>
                    <a:p>
                      <a:r>
                        <a:rPr lang="fr-FR" dirty="0" smtClean="0"/>
                        <a:t>2</a:t>
                      </a:r>
                      <a:endParaRPr lang="fr-FR" dirty="0"/>
                    </a:p>
                  </a:txBody>
                  <a:tcPr/>
                </a:tc>
                <a:tc>
                  <a:txBody>
                    <a:bodyPr/>
                    <a:lstStyle/>
                    <a:p>
                      <a:r>
                        <a:rPr lang="fr-FR" dirty="0" smtClean="0"/>
                        <a:t>Formation des</a:t>
                      </a:r>
                      <a:r>
                        <a:rPr lang="fr-FR" baseline="0" dirty="0" smtClean="0"/>
                        <a:t> points focaux </a:t>
                      </a:r>
                      <a:endParaRPr lang="fr-FR" dirty="0"/>
                    </a:p>
                  </a:txBody>
                  <a:tcPr/>
                </a:tc>
                <a:tc>
                  <a:txBody>
                    <a:bodyPr/>
                    <a:lstStyle/>
                    <a:p>
                      <a:r>
                        <a:rPr lang="fr-FR" dirty="0" smtClean="0"/>
                        <a:t>30,000,000</a:t>
                      </a:r>
                      <a:endParaRPr lang="fr-FR" dirty="0"/>
                    </a:p>
                  </a:txBody>
                  <a:tcPr/>
                </a:tc>
              </a:tr>
              <a:tr h="432048">
                <a:tc>
                  <a:txBody>
                    <a:bodyPr/>
                    <a:lstStyle/>
                    <a:p>
                      <a:r>
                        <a:rPr lang="fr-FR" dirty="0" smtClean="0"/>
                        <a:t>3</a:t>
                      </a:r>
                      <a:endParaRPr lang="fr-FR" dirty="0"/>
                    </a:p>
                  </a:txBody>
                  <a:tcPr/>
                </a:tc>
                <a:tc>
                  <a:txBody>
                    <a:bodyPr/>
                    <a:lstStyle/>
                    <a:p>
                      <a:r>
                        <a:rPr lang="fr-FR" dirty="0" smtClean="0"/>
                        <a:t>Supervision de la collecte </a:t>
                      </a:r>
                      <a:endParaRPr lang="fr-FR" dirty="0"/>
                    </a:p>
                  </a:txBody>
                  <a:tcPr/>
                </a:tc>
                <a:tc>
                  <a:txBody>
                    <a:bodyPr/>
                    <a:lstStyle/>
                    <a:p>
                      <a:r>
                        <a:rPr lang="fr-FR" dirty="0" smtClean="0"/>
                        <a:t>4,000,000</a:t>
                      </a:r>
                      <a:endParaRPr lang="fr-FR" dirty="0"/>
                    </a:p>
                  </a:txBody>
                  <a:tcPr/>
                </a:tc>
              </a:tr>
              <a:tr h="432048">
                <a:tc>
                  <a:txBody>
                    <a:bodyPr/>
                    <a:lstStyle/>
                    <a:p>
                      <a:r>
                        <a:rPr lang="fr-FR" dirty="0" smtClean="0"/>
                        <a:t>4</a:t>
                      </a:r>
                      <a:endParaRPr lang="fr-FR" dirty="0"/>
                    </a:p>
                  </a:txBody>
                  <a:tcPr/>
                </a:tc>
                <a:tc>
                  <a:txBody>
                    <a:bodyPr/>
                    <a:lstStyle/>
                    <a:p>
                      <a:r>
                        <a:rPr lang="fr-FR" dirty="0" smtClean="0"/>
                        <a:t>Saisie des</a:t>
                      </a:r>
                      <a:r>
                        <a:rPr lang="fr-FR" baseline="0" dirty="0" smtClean="0"/>
                        <a:t> données </a:t>
                      </a:r>
                      <a:endParaRPr lang="fr-FR" dirty="0"/>
                    </a:p>
                  </a:txBody>
                  <a:tcPr/>
                </a:tc>
                <a:tc>
                  <a:txBody>
                    <a:bodyPr/>
                    <a:lstStyle/>
                    <a:p>
                      <a:r>
                        <a:rPr lang="fr-FR" dirty="0" smtClean="0"/>
                        <a:t>4,000,000</a:t>
                      </a:r>
                      <a:endParaRPr lang="fr-FR" dirty="0"/>
                    </a:p>
                  </a:txBody>
                  <a:tcPr/>
                </a:tc>
              </a:tr>
              <a:tr h="432048">
                <a:tc>
                  <a:txBody>
                    <a:bodyPr/>
                    <a:lstStyle/>
                    <a:p>
                      <a:r>
                        <a:rPr lang="fr-FR" dirty="0" smtClean="0"/>
                        <a:t>5</a:t>
                      </a:r>
                      <a:endParaRPr lang="fr-FR" dirty="0"/>
                    </a:p>
                  </a:txBody>
                  <a:tcPr/>
                </a:tc>
                <a:tc>
                  <a:txBody>
                    <a:bodyPr/>
                    <a:lstStyle/>
                    <a:p>
                      <a:r>
                        <a:rPr lang="fr-FR" dirty="0" smtClean="0"/>
                        <a:t>Enquête </a:t>
                      </a:r>
                      <a:endParaRPr lang="fr-FR" dirty="0"/>
                    </a:p>
                  </a:txBody>
                  <a:tcPr/>
                </a:tc>
                <a:tc>
                  <a:txBody>
                    <a:bodyPr/>
                    <a:lstStyle/>
                    <a:p>
                      <a:r>
                        <a:rPr lang="fr-FR" dirty="0" smtClean="0"/>
                        <a:t>8,000,000</a:t>
                      </a:r>
                      <a:endParaRPr lang="fr-FR" dirty="0"/>
                    </a:p>
                  </a:txBody>
                  <a:tcPr/>
                </a:tc>
              </a:tr>
              <a:tr h="432048">
                <a:tc gridSpan="2">
                  <a:txBody>
                    <a:bodyPr/>
                    <a:lstStyle/>
                    <a:p>
                      <a:pPr algn="ctr"/>
                      <a:r>
                        <a:rPr lang="fr-FR" dirty="0" smtClean="0"/>
                        <a:t>Cout Total</a:t>
                      </a:r>
                      <a:endParaRPr lang="fr-FR" dirty="0"/>
                    </a:p>
                  </a:txBody>
                  <a:tcPr/>
                </a:tc>
                <a:tc hMerge="1">
                  <a:txBody>
                    <a:bodyPr/>
                    <a:lstStyle/>
                    <a:p>
                      <a:endParaRPr lang="fr-FR" dirty="0"/>
                    </a:p>
                  </a:txBody>
                  <a:tcPr/>
                </a:tc>
                <a:tc>
                  <a:txBody>
                    <a:bodyPr/>
                    <a:lstStyle/>
                    <a:p>
                      <a:r>
                        <a:rPr lang="fr-FR" dirty="0" smtClean="0"/>
                        <a:t>50,000,000</a:t>
                      </a:r>
                      <a:endParaRPr lang="fr-FR"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Espace réservé du numéro de diapositive 5"/>
          <p:cNvSpPr txBox="1">
            <a:spLocks noGrp="1"/>
          </p:cNvSpPr>
          <p:nvPr/>
        </p:nvSpPr>
        <p:spPr bwMode="auto">
          <a:xfrm>
            <a:off x="6553200" y="6243638"/>
            <a:ext cx="2133600" cy="457200"/>
          </a:xfrm>
          <a:prstGeom prst="rect">
            <a:avLst/>
          </a:prstGeom>
          <a:noFill/>
          <a:ln w="9525">
            <a:noFill/>
            <a:miter lim="800000"/>
            <a:headEnd/>
            <a:tailEnd/>
          </a:ln>
        </p:spPr>
        <p:txBody>
          <a:bodyPr/>
          <a:lstStyle/>
          <a:p>
            <a:pPr algn="r"/>
            <a:fld id="{305F2278-0F92-4D5E-8F4A-144493387A68}" type="slidenum">
              <a:rPr lang="fr-FR" altLang="fr-FR" sz="1400">
                <a:latin typeface="Verdana" pitchFamily="34" charset="0"/>
              </a:rPr>
              <a:pPr algn="r"/>
              <a:t>18</a:t>
            </a:fld>
            <a:endParaRPr lang="fr-FR" altLang="fr-FR" sz="1400">
              <a:latin typeface="Verdana" pitchFamily="34" charset="0"/>
            </a:endParaRPr>
          </a:p>
        </p:txBody>
      </p:sp>
      <p:sp>
        <p:nvSpPr>
          <p:cNvPr id="6" name="Rectangle 2"/>
          <p:cNvSpPr txBox="1">
            <a:spLocks noChangeArrowheads="1"/>
          </p:cNvSpPr>
          <p:nvPr/>
        </p:nvSpPr>
        <p:spPr bwMode="auto">
          <a:xfrm>
            <a:off x="857250" y="285750"/>
            <a:ext cx="7620000" cy="571500"/>
          </a:xfrm>
          <a:prstGeom prst="rect">
            <a:avLst/>
          </a:prstGeom>
          <a:gradFill rotWithShape="0">
            <a:gsLst>
              <a:gs pos="0">
                <a:srgbClr val="5E9EFF"/>
              </a:gs>
              <a:gs pos="39999">
                <a:srgbClr val="85C2FF"/>
              </a:gs>
              <a:gs pos="70000">
                <a:srgbClr val="C4D6EB"/>
              </a:gs>
              <a:gs pos="100000">
                <a:srgbClr val="FFEBFA"/>
              </a:gs>
            </a:gsLst>
            <a:lin ang="5400000"/>
          </a:gradFill>
          <a:ln w="3175" cap="sq">
            <a:solidFill>
              <a:srgbClr val="333333"/>
            </a:solidFill>
            <a:miter lim="800000"/>
            <a:headEnd/>
            <a:tailEnd/>
          </a:ln>
        </p:spPr>
        <p:txBody>
          <a:bodyPr lIns="92075" tIns="46038" rIns="92075" bIns="46038" anchor="ctr"/>
          <a:lstStyle/>
          <a:p>
            <a:pPr algn="ctr" fontAlgn="auto">
              <a:spcAft>
                <a:spcPts val="0"/>
              </a:spcAft>
              <a:defRPr/>
            </a:pPr>
            <a:r>
              <a:rPr lang="fr-FR" sz="2400" b="1" dirty="0"/>
              <a:t>LEÇONS APPRISES</a:t>
            </a:r>
            <a:endParaRPr lang="fr-FR" sz="2400" b="1" dirty="0">
              <a:effectLst>
                <a:outerShdw blurRad="38100" dist="38100" dir="2700000" algn="tl">
                  <a:srgbClr val="000000">
                    <a:alpha val="43137"/>
                  </a:srgbClr>
                </a:outerShdw>
              </a:effectLst>
              <a:latin typeface="+mj-lt"/>
              <a:ea typeface="+mj-ea"/>
              <a:cs typeface="+mj-cs"/>
            </a:endParaRPr>
          </a:p>
        </p:txBody>
      </p:sp>
      <p:sp>
        <p:nvSpPr>
          <p:cNvPr id="34820" name="Espace réservé du contenu 2"/>
          <p:cNvSpPr>
            <a:spLocks noGrp="1"/>
          </p:cNvSpPr>
          <p:nvPr>
            <p:ph idx="1"/>
          </p:nvPr>
        </p:nvSpPr>
        <p:spPr>
          <a:xfrm>
            <a:off x="323850" y="1500188"/>
            <a:ext cx="8569325" cy="4537075"/>
          </a:xfrm>
        </p:spPr>
        <p:txBody>
          <a:bodyPr/>
          <a:lstStyle/>
          <a:p>
            <a:pPr marL="514350" indent="-514350" algn="ctr">
              <a:buFont typeface="Wingdings" pitchFamily="2" charset="2"/>
              <a:buNone/>
            </a:pPr>
            <a:r>
              <a:rPr lang="fr-FR" b="1" i="1" smtClean="0"/>
              <a:t>Faiblesses</a:t>
            </a:r>
          </a:p>
          <a:p>
            <a:pPr marL="514350" indent="-514350" algn="ctr">
              <a:buFont typeface="Wingdings" pitchFamily="2" charset="2"/>
              <a:buNone/>
            </a:pPr>
            <a:endParaRPr lang="fr-FR" b="1" i="1" smtClean="0"/>
          </a:p>
          <a:p>
            <a:pPr marL="514350" indent="-514350" algn="just">
              <a:buFont typeface="Courier New" pitchFamily="49" charset="0"/>
              <a:buChar char="o"/>
            </a:pPr>
            <a:r>
              <a:rPr lang="fr-FR" smtClean="0"/>
              <a:t>faible capacité technique de certains points focaux communaux (non maitrise des fiches par certains points focaux)</a:t>
            </a:r>
          </a:p>
          <a:p>
            <a:pPr marL="514350" indent="-514350" algn="just">
              <a:buFont typeface="Courier New" pitchFamily="49" charset="0"/>
              <a:buChar char="o"/>
            </a:pPr>
            <a:r>
              <a:rPr lang="fr-FR" smtClean="0"/>
              <a:t>Difficultés de collecte des données financières auprès de certains acteurs (ONG/associations)</a:t>
            </a:r>
          </a:p>
          <a:p>
            <a:pPr marL="514350" indent="-514350" algn="just">
              <a:buFont typeface="Courier New" pitchFamily="49" charset="0"/>
              <a:buChar char="o"/>
            </a:pPr>
            <a:r>
              <a:rPr lang="fr-FR" smtClean="0"/>
              <a:t>Faible appropriation du dispositif par certains acteurs</a:t>
            </a:r>
          </a:p>
          <a:p>
            <a:pPr marL="514350" indent="-514350" algn="just">
              <a:buFont typeface="Courier New" pitchFamily="49" charset="0"/>
              <a:buChar char="o"/>
            </a:pPr>
            <a:r>
              <a:rPr lang="fr-FR" smtClean="0"/>
              <a:t>Transmission tardive des fiches par les acteurs (communes, direction regionale)</a:t>
            </a:r>
          </a:p>
          <a:p>
            <a:pPr marL="514350" indent="-514350" algn="just">
              <a:buFont typeface="Wingdings" pitchFamily="2" charset="2"/>
              <a:buNone/>
            </a:pPr>
            <a:endParaRPr lang="fr-FR" smtClean="0"/>
          </a:p>
          <a:p>
            <a:pPr marL="514350" indent="-514350" algn="just">
              <a:buFont typeface="Wingdings" pitchFamily="2" charset="2"/>
              <a:buNone/>
            </a:pPr>
            <a:endParaRPr lang="fr-FR" sz="28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Espace réservé du numéro de diapositive 5"/>
          <p:cNvSpPr txBox="1">
            <a:spLocks noGrp="1"/>
          </p:cNvSpPr>
          <p:nvPr/>
        </p:nvSpPr>
        <p:spPr bwMode="auto">
          <a:xfrm>
            <a:off x="6553200" y="6243638"/>
            <a:ext cx="2133600" cy="457200"/>
          </a:xfrm>
          <a:prstGeom prst="rect">
            <a:avLst/>
          </a:prstGeom>
          <a:noFill/>
          <a:ln w="9525">
            <a:noFill/>
            <a:miter lim="800000"/>
            <a:headEnd/>
            <a:tailEnd/>
          </a:ln>
        </p:spPr>
        <p:txBody>
          <a:bodyPr/>
          <a:lstStyle/>
          <a:p>
            <a:pPr algn="r"/>
            <a:fld id="{A57BCEAB-FF9E-46A4-AD5C-678D2436828B}" type="slidenum">
              <a:rPr lang="fr-FR" altLang="fr-FR" sz="1400">
                <a:latin typeface="Verdana" pitchFamily="34" charset="0"/>
              </a:rPr>
              <a:pPr algn="r"/>
              <a:t>19</a:t>
            </a:fld>
            <a:endParaRPr lang="fr-FR" altLang="fr-FR" sz="1400">
              <a:latin typeface="Verdana" pitchFamily="34" charset="0"/>
            </a:endParaRPr>
          </a:p>
        </p:txBody>
      </p:sp>
      <p:sp>
        <p:nvSpPr>
          <p:cNvPr id="6" name="Rectangle 2"/>
          <p:cNvSpPr txBox="1">
            <a:spLocks noChangeArrowheads="1"/>
          </p:cNvSpPr>
          <p:nvPr/>
        </p:nvSpPr>
        <p:spPr bwMode="auto">
          <a:xfrm>
            <a:off x="857250" y="285750"/>
            <a:ext cx="7620000" cy="571500"/>
          </a:xfrm>
          <a:prstGeom prst="rect">
            <a:avLst/>
          </a:prstGeom>
          <a:gradFill rotWithShape="0">
            <a:gsLst>
              <a:gs pos="0">
                <a:srgbClr val="5E9EFF"/>
              </a:gs>
              <a:gs pos="39999">
                <a:srgbClr val="85C2FF"/>
              </a:gs>
              <a:gs pos="70000">
                <a:srgbClr val="C4D6EB"/>
              </a:gs>
              <a:gs pos="100000">
                <a:srgbClr val="FFEBFA"/>
              </a:gs>
            </a:gsLst>
            <a:lin ang="5400000"/>
          </a:gradFill>
          <a:ln w="3175" cap="sq">
            <a:solidFill>
              <a:srgbClr val="333333"/>
            </a:solidFill>
            <a:miter lim="800000"/>
            <a:headEnd/>
            <a:tailEnd/>
          </a:ln>
        </p:spPr>
        <p:txBody>
          <a:bodyPr lIns="92075" tIns="46038" rIns="92075" bIns="46038" anchor="ctr"/>
          <a:lstStyle/>
          <a:p>
            <a:pPr algn="ctr" fontAlgn="auto">
              <a:spcAft>
                <a:spcPts val="0"/>
              </a:spcAft>
              <a:defRPr/>
            </a:pPr>
            <a:r>
              <a:rPr lang="fr-FR" sz="2400" b="1" dirty="0"/>
              <a:t>LEÇONS APPRISES</a:t>
            </a:r>
            <a:endParaRPr lang="fr-FR" sz="2400" b="1" dirty="0">
              <a:effectLst>
                <a:outerShdw blurRad="38100" dist="38100" dir="2700000" algn="tl">
                  <a:srgbClr val="000000">
                    <a:alpha val="43137"/>
                  </a:srgbClr>
                </a:outerShdw>
              </a:effectLst>
              <a:latin typeface="+mj-lt"/>
              <a:ea typeface="+mj-ea"/>
              <a:cs typeface="+mj-cs"/>
            </a:endParaRPr>
          </a:p>
        </p:txBody>
      </p:sp>
      <p:sp>
        <p:nvSpPr>
          <p:cNvPr id="8" name="Espace réservé du contenu 2"/>
          <p:cNvSpPr>
            <a:spLocks noGrp="1"/>
          </p:cNvSpPr>
          <p:nvPr>
            <p:ph idx="1"/>
          </p:nvPr>
        </p:nvSpPr>
        <p:spPr>
          <a:xfrm>
            <a:off x="250825" y="1458913"/>
            <a:ext cx="8642350" cy="5113337"/>
          </a:xfrm>
        </p:spPr>
        <p:txBody>
          <a:bodyPr>
            <a:normAutofit/>
          </a:bodyPr>
          <a:lstStyle/>
          <a:p>
            <a:pPr marL="274320" indent="-274320" algn="ctr" fontAlgn="auto">
              <a:spcAft>
                <a:spcPts val="0"/>
              </a:spcAft>
              <a:buClr>
                <a:schemeClr val="accent3"/>
              </a:buClr>
              <a:buFont typeface="Wingdings" pitchFamily="2" charset="2"/>
              <a:buNone/>
              <a:defRPr/>
            </a:pPr>
            <a:r>
              <a:rPr lang="fr-FR" b="1" i="1" dirty="0" smtClean="0"/>
              <a:t>Forces</a:t>
            </a:r>
          </a:p>
          <a:p>
            <a:pPr marL="274320" indent="-274320" algn="just" fontAlgn="auto">
              <a:spcAft>
                <a:spcPts val="0"/>
              </a:spcAft>
              <a:buClr>
                <a:schemeClr val="accent3"/>
              </a:buClr>
              <a:buFont typeface="Courier New" pitchFamily="49" charset="0"/>
              <a:buChar char="o"/>
              <a:defRPr/>
            </a:pPr>
            <a:r>
              <a:rPr lang="fr-FR" sz="2800" dirty="0" smtClean="0"/>
              <a:t>Qualité des données collectées et traitées</a:t>
            </a:r>
          </a:p>
          <a:p>
            <a:pPr marL="274320" indent="-274320" algn="just" fontAlgn="auto">
              <a:spcAft>
                <a:spcPts val="0"/>
              </a:spcAft>
              <a:buClr>
                <a:schemeClr val="accent3"/>
              </a:buClr>
              <a:buFont typeface="Courier New" pitchFamily="49" charset="0"/>
              <a:buChar char="o"/>
              <a:defRPr/>
            </a:pPr>
            <a:r>
              <a:rPr lang="fr-FR" sz="2800" dirty="0" smtClean="0"/>
              <a:t>Meilleur suivi des indicateurs </a:t>
            </a:r>
          </a:p>
          <a:p>
            <a:pPr marL="274320" indent="-274320" algn="just" fontAlgn="auto">
              <a:spcAft>
                <a:spcPts val="0"/>
              </a:spcAft>
              <a:buClr>
                <a:schemeClr val="accent3"/>
              </a:buClr>
              <a:buFont typeface="Courier New" pitchFamily="49" charset="0"/>
              <a:buChar char="o"/>
              <a:defRPr/>
            </a:pPr>
            <a:r>
              <a:rPr lang="fr-FR" sz="2800" dirty="0" smtClean="0"/>
              <a:t>Planification et programmation des activités</a:t>
            </a:r>
          </a:p>
          <a:p>
            <a:pPr marL="274320" indent="-274320" algn="just" fontAlgn="auto">
              <a:spcAft>
                <a:spcPts val="0"/>
              </a:spcAft>
              <a:buClr>
                <a:schemeClr val="accent3"/>
              </a:buClr>
              <a:buFont typeface="Courier New" pitchFamily="49" charset="0"/>
              <a:buChar char="o"/>
              <a:defRPr/>
            </a:pPr>
            <a:r>
              <a:rPr lang="fr-FR" sz="2800" dirty="0" smtClean="0"/>
              <a:t>Meilleur suivi de l’exécution du programme</a:t>
            </a:r>
          </a:p>
          <a:p>
            <a:pPr marL="274320" indent="-274320" algn="just" fontAlgn="auto">
              <a:spcAft>
                <a:spcPts val="0"/>
              </a:spcAft>
              <a:buClr>
                <a:schemeClr val="accent3"/>
              </a:buClr>
              <a:buFont typeface="Courier New" pitchFamily="49" charset="0"/>
              <a:buChar char="o"/>
              <a:defRPr/>
            </a:pPr>
            <a:r>
              <a:rPr lang="fr-FR" sz="2800" dirty="0" smtClean="0"/>
              <a:t>Visibilité des différents acteurs du secteur</a:t>
            </a:r>
          </a:p>
          <a:p>
            <a:pPr marL="0" indent="0" algn="just" fontAlgn="auto">
              <a:spcAft>
                <a:spcPts val="0"/>
              </a:spcAft>
              <a:buClr>
                <a:schemeClr val="accent3"/>
              </a:buClr>
              <a:buFont typeface="Wingdings 2"/>
              <a:buNone/>
              <a:defRPr/>
            </a:pPr>
            <a:endParaRPr lang="fr-FR" sz="2800" dirty="0" smtClean="0"/>
          </a:p>
          <a:p>
            <a:pPr marL="274320" indent="-274320" fontAlgn="auto">
              <a:spcAft>
                <a:spcPts val="0"/>
              </a:spcAft>
              <a:buClr>
                <a:schemeClr val="accent3"/>
              </a:buClr>
              <a:buFont typeface="Courier New" pitchFamily="49" charset="0"/>
              <a:buChar char="o"/>
              <a:defRPr/>
            </a:pPr>
            <a:endParaRPr lang="fr-FR" sz="2800" dirty="0" smtClean="0"/>
          </a:p>
          <a:p>
            <a:pPr marL="274320" indent="-274320" fontAlgn="auto">
              <a:spcAft>
                <a:spcPts val="0"/>
              </a:spcAft>
              <a:buClr>
                <a:schemeClr val="accent3"/>
              </a:buClr>
              <a:buFont typeface="Wingdings" pitchFamily="2" charset="2"/>
              <a:buNone/>
              <a:defRPr/>
            </a:pPr>
            <a:endParaRPr lang="fr-FR" sz="2800" b="1"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u numéro de diapositive 5"/>
          <p:cNvSpPr txBox="1">
            <a:spLocks noGrp="1"/>
          </p:cNvSpPr>
          <p:nvPr/>
        </p:nvSpPr>
        <p:spPr bwMode="auto">
          <a:xfrm>
            <a:off x="6553200" y="6243638"/>
            <a:ext cx="2133600" cy="457200"/>
          </a:xfrm>
          <a:prstGeom prst="rect">
            <a:avLst/>
          </a:prstGeom>
          <a:noFill/>
          <a:ln w="9525">
            <a:noFill/>
            <a:miter lim="800000"/>
            <a:headEnd/>
            <a:tailEnd/>
          </a:ln>
        </p:spPr>
        <p:txBody>
          <a:bodyPr/>
          <a:lstStyle/>
          <a:p>
            <a:pPr algn="r"/>
            <a:fld id="{B9E8AAA8-F24E-4841-AB8A-AAFFDC72514C}" type="slidenum">
              <a:rPr lang="fr-FR" altLang="fr-FR" sz="1400">
                <a:latin typeface="Verdana" pitchFamily="34" charset="0"/>
              </a:rPr>
              <a:pPr algn="r"/>
              <a:t>2</a:t>
            </a:fld>
            <a:endParaRPr lang="fr-FR" altLang="fr-FR" sz="1400">
              <a:latin typeface="Verdana" pitchFamily="34" charset="0"/>
            </a:endParaRPr>
          </a:p>
        </p:txBody>
      </p:sp>
      <p:sp>
        <p:nvSpPr>
          <p:cNvPr id="184322" name="Rectangle 2"/>
          <p:cNvSpPr>
            <a:spLocks noGrp="1" noChangeArrowheads="1"/>
          </p:cNvSpPr>
          <p:nvPr>
            <p:ph type="title"/>
          </p:nvPr>
        </p:nvSpPr>
        <p:spPr>
          <a:xfrm>
            <a:off x="533400" y="188913"/>
            <a:ext cx="8153400" cy="1025525"/>
          </a:xfrm>
        </p:spPr>
        <p:txBody>
          <a:bodyPr>
            <a:normAutofit/>
          </a:bodyPr>
          <a:lstStyle/>
          <a:p>
            <a:pPr fontAlgn="auto">
              <a:lnSpc>
                <a:spcPct val="0"/>
              </a:lnSpc>
              <a:spcAft>
                <a:spcPts val="0"/>
              </a:spcAft>
              <a:defRPr/>
            </a:pPr>
            <a:r>
              <a:rPr lang="fr-FR" b="1" dirty="0">
                <a:solidFill>
                  <a:srgbClr val="002060"/>
                </a:solidFill>
                <a:effectLst>
                  <a:outerShdw blurRad="38100" dist="38100" dir="2700000" algn="tl">
                    <a:srgbClr val="000000">
                      <a:alpha val="43137"/>
                    </a:srgbClr>
                  </a:outerShdw>
                </a:effectLst>
              </a:rPr>
              <a:t>  </a:t>
            </a:r>
            <a:br>
              <a:rPr lang="fr-FR" b="1" dirty="0">
                <a:solidFill>
                  <a:srgbClr val="002060"/>
                </a:solidFill>
                <a:effectLst>
                  <a:outerShdw blurRad="38100" dist="38100" dir="2700000" algn="tl">
                    <a:srgbClr val="000000">
                      <a:alpha val="43137"/>
                    </a:srgbClr>
                  </a:outerShdw>
                </a:effectLst>
              </a:rPr>
            </a:br>
            <a:r>
              <a:rPr lang="fr-FR" b="1" dirty="0">
                <a:solidFill>
                  <a:srgbClr val="002060"/>
                </a:solidFill>
                <a:effectLst>
                  <a:outerShdw blurRad="38100" dist="38100" dir="2700000" algn="tl">
                    <a:srgbClr val="000000">
                      <a:alpha val="43137"/>
                    </a:srgbClr>
                  </a:outerShdw>
                </a:effectLst>
              </a:rPr>
              <a:t/>
            </a:r>
            <a:br>
              <a:rPr lang="fr-FR" b="1" dirty="0">
                <a:solidFill>
                  <a:srgbClr val="002060"/>
                </a:solidFill>
                <a:effectLst>
                  <a:outerShdw blurRad="38100" dist="38100" dir="2700000" algn="tl">
                    <a:srgbClr val="000000">
                      <a:alpha val="43137"/>
                    </a:srgbClr>
                  </a:outerShdw>
                </a:effectLst>
              </a:rPr>
            </a:br>
            <a:r>
              <a:rPr lang="fr-FR" b="1" dirty="0">
                <a:solidFill>
                  <a:srgbClr val="002060"/>
                </a:solidFill>
                <a:effectLst>
                  <a:outerShdw blurRad="38100" dist="38100" dir="2700000" algn="tl">
                    <a:srgbClr val="000000">
                      <a:alpha val="43137"/>
                    </a:srgbClr>
                  </a:outerShdw>
                </a:effectLst>
              </a:rPr>
              <a:t/>
            </a:r>
            <a:br>
              <a:rPr lang="fr-FR" b="1" dirty="0">
                <a:solidFill>
                  <a:srgbClr val="002060"/>
                </a:solidFill>
                <a:effectLst>
                  <a:outerShdw blurRad="38100" dist="38100" dir="2700000" algn="tl">
                    <a:srgbClr val="000000">
                      <a:alpha val="43137"/>
                    </a:srgbClr>
                  </a:outerShdw>
                </a:effectLst>
              </a:rPr>
            </a:br>
            <a:r>
              <a:rPr lang="fr-FR" b="1" dirty="0">
                <a:solidFill>
                  <a:srgbClr val="002060"/>
                </a:solidFill>
                <a:effectLst>
                  <a:outerShdw blurRad="38100" dist="38100" dir="2700000" algn="tl">
                    <a:srgbClr val="000000">
                      <a:alpha val="43137"/>
                    </a:srgbClr>
                  </a:outerShdw>
                </a:effectLst>
              </a:rPr>
              <a:t>Sommaire</a:t>
            </a:r>
            <a:br>
              <a:rPr lang="fr-FR" b="1" dirty="0">
                <a:solidFill>
                  <a:srgbClr val="002060"/>
                </a:solidFill>
                <a:effectLst>
                  <a:outerShdw blurRad="38100" dist="38100" dir="2700000" algn="tl">
                    <a:srgbClr val="000000">
                      <a:alpha val="43137"/>
                    </a:srgbClr>
                  </a:outerShdw>
                </a:effectLst>
              </a:rPr>
            </a:br>
            <a:endParaRPr lang="fr-FR" b="1" dirty="0">
              <a:solidFill>
                <a:srgbClr val="002060"/>
              </a:solidFill>
              <a:effectLst>
                <a:outerShdw blurRad="38100" dist="38100" dir="2700000" algn="tl">
                  <a:srgbClr val="000000">
                    <a:alpha val="43137"/>
                  </a:srgbClr>
                </a:outerShdw>
              </a:effectLst>
            </a:endParaRPr>
          </a:p>
        </p:txBody>
      </p:sp>
      <p:sp>
        <p:nvSpPr>
          <p:cNvPr id="184323" name="Rectangle 3"/>
          <p:cNvSpPr>
            <a:spLocks noGrp="1" noChangeArrowheads="1"/>
          </p:cNvSpPr>
          <p:nvPr>
            <p:ph idx="1"/>
          </p:nvPr>
        </p:nvSpPr>
        <p:spPr>
          <a:xfrm>
            <a:off x="179388" y="1214438"/>
            <a:ext cx="8964612" cy="5668962"/>
          </a:xfrm>
        </p:spPr>
        <p:txBody>
          <a:bodyPr>
            <a:spAutoFit/>
          </a:bodyPr>
          <a:lstStyle/>
          <a:p>
            <a:pPr marL="444500" indent="-444500" algn="ctr" fontAlgn="auto">
              <a:spcAft>
                <a:spcPts val="0"/>
              </a:spcAft>
              <a:buClr>
                <a:schemeClr val="accent3"/>
              </a:buClr>
              <a:buFont typeface="Wingdings" pitchFamily="2" charset="2"/>
              <a:buNone/>
              <a:defRPr/>
            </a:pPr>
            <a:endParaRPr lang="fr-FR" sz="3600" u="sng" dirty="0" smtClean="0">
              <a:solidFill>
                <a:srgbClr val="0000FF"/>
              </a:solidFill>
              <a:effectLst>
                <a:outerShdw blurRad="38100" dist="38100" dir="2700000" algn="tl">
                  <a:srgbClr val="C0C0C0"/>
                </a:outerShdw>
              </a:effectLst>
              <a:latin typeface="Arial Black" pitchFamily="34" charset="0"/>
            </a:endParaRPr>
          </a:p>
          <a:p>
            <a:pPr marL="274320" indent="-274320" fontAlgn="auto">
              <a:spcAft>
                <a:spcPts val="0"/>
              </a:spcAft>
              <a:buClr>
                <a:schemeClr val="accent3"/>
              </a:buClr>
              <a:buFont typeface="Wingdings" pitchFamily="2" charset="2"/>
              <a:buChar char="§"/>
              <a:defRPr/>
            </a:pPr>
            <a:r>
              <a:rPr lang="fr-FR" sz="2800" b="1" dirty="0" smtClean="0"/>
              <a:t> </a:t>
            </a:r>
            <a:r>
              <a:rPr lang="fr-FR" sz="2800" dirty="0" smtClean="0"/>
              <a:t>INTRODUCTION</a:t>
            </a:r>
          </a:p>
          <a:p>
            <a:pPr marL="274320" indent="-274320" fontAlgn="auto">
              <a:spcAft>
                <a:spcPts val="0"/>
              </a:spcAft>
              <a:buClr>
                <a:schemeClr val="accent3"/>
              </a:buClr>
              <a:buFont typeface="Wingdings" pitchFamily="2" charset="2"/>
              <a:buChar char="§"/>
              <a:defRPr/>
            </a:pPr>
            <a:r>
              <a:rPr lang="fr-FR" sz="2800" dirty="0" smtClean="0"/>
              <a:t>SUIVI ÉVALUATION DE LA DGAEUE</a:t>
            </a:r>
          </a:p>
          <a:p>
            <a:pPr marL="274320" indent="-274320" fontAlgn="auto">
              <a:spcAft>
                <a:spcPts val="0"/>
              </a:spcAft>
              <a:buClr>
                <a:schemeClr val="accent3"/>
              </a:buClr>
              <a:buFont typeface="Wingdings" pitchFamily="2" charset="2"/>
              <a:buChar char="§"/>
              <a:defRPr/>
            </a:pPr>
            <a:r>
              <a:rPr lang="fr-FR" sz="2800" dirty="0" smtClean="0"/>
              <a:t>RENFORCEMENT DE CAPACITE DES ACTEURS</a:t>
            </a:r>
          </a:p>
          <a:p>
            <a:pPr marL="274320" indent="-274320" fontAlgn="auto">
              <a:spcAft>
                <a:spcPts val="0"/>
              </a:spcAft>
              <a:buClr>
                <a:schemeClr val="accent3"/>
              </a:buClr>
              <a:buFont typeface="Wingdings" pitchFamily="2" charset="2"/>
              <a:buChar char="§"/>
              <a:defRPr/>
            </a:pPr>
            <a:r>
              <a:rPr lang="fr-FR" sz="2800" dirty="0" smtClean="0"/>
              <a:t>FINANCEMENT DU SUIVI ÉVALUATION </a:t>
            </a:r>
          </a:p>
          <a:p>
            <a:pPr marL="274320" indent="-274320" fontAlgn="auto">
              <a:spcAft>
                <a:spcPts val="0"/>
              </a:spcAft>
              <a:buClr>
                <a:schemeClr val="accent3"/>
              </a:buClr>
              <a:buFont typeface="Wingdings" pitchFamily="2" charset="2"/>
              <a:buChar char="§"/>
              <a:defRPr/>
            </a:pPr>
            <a:r>
              <a:rPr lang="fr-FR" sz="2800" dirty="0" smtClean="0"/>
              <a:t>RÉSULTATS</a:t>
            </a:r>
          </a:p>
          <a:p>
            <a:pPr marL="274320" indent="-274320" fontAlgn="auto">
              <a:spcAft>
                <a:spcPts val="0"/>
              </a:spcAft>
              <a:buClr>
                <a:schemeClr val="accent3"/>
              </a:buClr>
              <a:buFont typeface="Wingdings" pitchFamily="2" charset="2"/>
              <a:buChar char="§"/>
              <a:defRPr/>
            </a:pPr>
            <a:r>
              <a:rPr lang="fr-FR" sz="2800" dirty="0" smtClean="0"/>
              <a:t>LEÇONS APPRISES</a:t>
            </a:r>
          </a:p>
          <a:p>
            <a:pPr marL="274320" indent="-274320" fontAlgn="auto">
              <a:spcAft>
                <a:spcPts val="0"/>
              </a:spcAft>
              <a:buClr>
                <a:schemeClr val="accent3"/>
              </a:buClr>
              <a:buFont typeface="Wingdings" pitchFamily="2" charset="2"/>
              <a:buChar char="§"/>
              <a:defRPr/>
            </a:pPr>
            <a:r>
              <a:rPr lang="fr-FR" sz="2800" dirty="0" smtClean="0"/>
              <a:t>PERSPECTIVES</a:t>
            </a:r>
          </a:p>
          <a:p>
            <a:pPr marL="274320" indent="-274320" fontAlgn="auto">
              <a:spcAft>
                <a:spcPts val="0"/>
              </a:spcAft>
              <a:buClr>
                <a:schemeClr val="accent3"/>
              </a:buClr>
              <a:buFont typeface="Wingdings" pitchFamily="2" charset="2"/>
              <a:buChar char="§"/>
              <a:defRPr/>
            </a:pPr>
            <a:r>
              <a:rPr lang="fr-FR" sz="2800" dirty="0" smtClean="0"/>
              <a:t>MÉCANISME DE PÉRENNISATION</a:t>
            </a:r>
          </a:p>
          <a:p>
            <a:pPr marL="274320" indent="-274320" fontAlgn="auto">
              <a:spcAft>
                <a:spcPts val="0"/>
              </a:spcAft>
              <a:buClr>
                <a:schemeClr val="accent3"/>
              </a:buClr>
              <a:buFont typeface="Wingdings" pitchFamily="2" charset="2"/>
              <a:buChar char="§"/>
              <a:defRPr/>
            </a:pPr>
            <a:r>
              <a:rPr lang="fr-FR" sz="2800" dirty="0" smtClean="0"/>
              <a:t>CONCLUSION</a:t>
            </a:r>
          </a:p>
          <a:p>
            <a:pPr marL="444500" indent="-444500" fontAlgn="auto">
              <a:spcAft>
                <a:spcPts val="0"/>
              </a:spcAft>
              <a:buClr>
                <a:schemeClr val="accent3"/>
              </a:buClr>
              <a:buFont typeface="Wingdings" pitchFamily="2" charset="2"/>
              <a:buNone/>
              <a:defRPr/>
            </a:pPr>
            <a:endParaRPr lang="fr-FR" sz="2000" b="1" dirty="0" smtClean="0">
              <a:solidFill>
                <a:srgbClr val="0000FF"/>
              </a:solidFill>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84323">
                                            <p:txEl>
                                              <p:pRg st="1" end="1"/>
                                            </p:txEl>
                                          </p:spTgt>
                                        </p:tgtEl>
                                        <p:attrNameLst>
                                          <p:attrName>style.visibility</p:attrName>
                                        </p:attrNameLst>
                                      </p:cBhvr>
                                      <p:to>
                                        <p:strVal val="visible"/>
                                      </p:to>
                                    </p:set>
                                    <p:anim calcmode="lin" valueType="num">
                                      <p:cBhvr>
                                        <p:cTn id="7" dur="1000" fill="hold"/>
                                        <p:tgtEl>
                                          <p:spTgt spid="18432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18432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18432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184323">
                                            <p:txEl>
                                              <p:pRg st="1" end="1"/>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184323">
                                            <p:txEl>
                                              <p:pRg st="2" end="2"/>
                                            </p:txEl>
                                          </p:spTgt>
                                        </p:tgtEl>
                                        <p:attrNameLst>
                                          <p:attrName>style.visibility</p:attrName>
                                        </p:attrNameLst>
                                      </p:cBhvr>
                                      <p:to>
                                        <p:strVal val="visible"/>
                                      </p:to>
                                    </p:set>
                                    <p:anim calcmode="lin" valueType="num">
                                      <p:cBhvr>
                                        <p:cTn id="13" dur="1000" fill="hold"/>
                                        <p:tgtEl>
                                          <p:spTgt spid="184323">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184323">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184323">
                                            <p:txEl>
                                              <p:pRg st="2" end="2"/>
                                            </p:txEl>
                                          </p:spTgt>
                                        </p:tgtEl>
                                        <p:attrNameLst>
                                          <p:attrName>style.rotation</p:attrName>
                                        </p:attrNameLst>
                                      </p:cBhvr>
                                      <p:tavLst>
                                        <p:tav tm="0">
                                          <p:val>
                                            <p:fltVal val="90"/>
                                          </p:val>
                                        </p:tav>
                                        <p:tav tm="100000">
                                          <p:val>
                                            <p:fltVal val="0"/>
                                          </p:val>
                                        </p:tav>
                                      </p:tavLst>
                                    </p:anim>
                                    <p:animEffect transition="in" filter="fade">
                                      <p:cBhvr>
                                        <p:cTn id="16" dur="1000"/>
                                        <p:tgtEl>
                                          <p:spTgt spid="184323">
                                            <p:txEl>
                                              <p:pRg st="2" end="2"/>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184323">
                                            <p:txEl>
                                              <p:pRg st="3" end="3"/>
                                            </p:txEl>
                                          </p:spTgt>
                                        </p:tgtEl>
                                        <p:attrNameLst>
                                          <p:attrName>style.visibility</p:attrName>
                                        </p:attrNameLst>
                                      </p:cBhvr>
                                      <p:to>
                                        <p:strVal val="visible"/>
                                      </p:to>
                                    </p:set>
                                    <p:anim calcmode="lin" valueType="num">
                                      <p:cBhvr>
                                        <p:cTn id="19" dur="1000" fill="hold"/>
                                        <p:tgtEl>
                                          <p:spTgt spid="184323">
                                            <p:txEl>
                                              <p:pRg st="3" end="3"/>
                                            </p:txEl>
                                          </p:spTgt>
                                        </p:tgtEl>
                                        <p:attrNameLst>
                                          <p:attrName>ppt_w</p:attrName>
                                        </p:attrNameLst>
                                      </p:cBhvr>
                                      <p:tavLst>
                                        <p:tav tm="0">
                                          <p:val>
                                            <p:fltVal val="0"/>
                                          </p:val>
                                        </p:tav>
                                        <p:tav tm="100000">
                                          <p:val>
                                            <p:strVal val="#ppt_w"/>
                                          </p:val>
                                        </p:tav>
                                      </p:tavLst>
                                    </p:anim>
                                    <p:anim calcmode="lin" valueType="num">
                                      <p:cBhvr>
                                        <p:cTn id="20" dur="1000" fill="hold"/>
                                        <p:tgtEl>
                                          <p:spTgt spid="184323">
                                            <p:txEl>
                                              <p:pRg st="3" end="3"/>
                                            </p:txEl>
                                          </p:spTgt>
                                        </p:tgtEl>
                                        <p:attrNameLst>
                                          <p:attrName>ppt_h</p:attrName>
                                        </p:attrNameLst>
                                      </p:cBhvr>
                                      <p:tavLst>
                                        <p:tav tm="0">
                                          <p:val>
                                            <p:fltVal val="0"/>
                                          </p:val>
                                        </p:tav>
                                        <p:tav tm="100000">
                                          <p:val>
                                            <p:strVal val="#ppt_h"/>
                                          </p:val>
                                        </p:tav>
                                      </p:tavLst>
                                    </p:anim>
                                    <p:anim calcmode="lin" valueType="num">
                                      <p:cBhvr>
                                        <p:cTn id="21" dur="1000" fill="hold"/>
                                        <p:tgtEl>
                                          <p:spTgt spid="184323">
                                            <p:txEl>
                                              <p:pRg st="3" end="3"/>
                                            </p:txEl>
                                          </p:spTgt>
                                        </p:tgtEl>
                                        <p:attrNameLst>
                                          <p:attrName>style.rotation</p:attrName>
                                        </p:attrNameLst>
                                      </p:cBhvr>
                                      <p:tavLst>
                                        <p:tav tm="0">
                                          <p:val>
                                            <p:fltVal val="90"/>
                                          </p:val>
                                        </p:tav>
                                        <p:tav tm="100000">
                                          <p:val>
                                            <p:fltVal val="0"/>
                                          </p:val>
                                        </p:tav>
                                      </p:tavLst>
                                    </p:anim>
                                    <p:animEffect transition="in" filter="fade">
                                      <p:cBhvr>
                                        <p:cTn id="22" dur="1000"/>
                                        <p:tgtEl>
                                          <p:spTgt spid="184323">
                                            <p:txEl>
                                              <p:pRg st="3" end="3"/>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184323">
                                            <p:txEl>
                                              <p:pRg st="4" end="4"/>
                                            </p:txEl>
                                          </p:spTgt>
                                        </p:tgtEl>
                                        <p:attrNameLst>
                                          <p:attrName>style.visibility</p:attrName>
                                        </p:attrNameLst>
                                      </p:cBhvr>
                                      <p:to>
                                        <p:strVal val="visible"/>
                                      </p:to>
                                    </p:set>
                                    <p:anim calcmode="lin" valueType="num">
                                      <p:cBhvr>
                                        <p:cTn id="25" dur="1000" fill="hold"/>
                                        <p:tgtEl>
                                          <p:spTgt spid="184323">
                                            <p:txEl>
                                              <p:pRg st="4" end="4"/>
                                            </p:txEl>
                                          </p:spTgt>
                                        </p:tgtEl>
                                        <p:attrNameLst>
                                          <p:attrName>ppt_w</p:attrName>
                                        </p:attrNameLst>
                                      </p:cBhvr>
                                      <p:tavLst>
                                        <p:tav tm="0">
                                          <p:val>
                                            <p:fltVal val="0"/>
                                          </p:val>
                                        </p:tav>
                                        <p:tav tm="100000">
                                          <p:val>
                                            <p:strVal val="#ppt_w"/>
                                          </p:val>
                                        </p:tav>
                                      </p:tavLst>
                                    </p:anim>
                                    <p:anim calcmode="lin" valueType="num">
                                      <p:cBhvr>
                                        <p:cTn id="26" dur="1000" fill="hold"/>
                                        <p:tgtEl>
                                          <p:spTgt spid="184323">
                                            <p:txEl>
                                              <p:pRg st="4" end="4"/>
                                            </p:txEl>
                                          </p:spTgt>
                                        </p:tgtEl>
                                        <p:attrNameLst>
                                          <p:attrName>ppt_h</p:attrName>
                                        </p:attrNameLst>
                                      </p:cBhvr>
                                      <p:tavLst>
                                        <p:tav tm="0">
                                          <p:val>
                                            <p:fltVal val="0"/>
                                          </p:val>
                                        </p:tav>
                                        <p:tav tm="100000">
                                          <p:val>
                                            <p:strVal val="#ppt_h"/>
                                          </p:val>
                                        </p:tav>
                                      </p:tavLst>
                                    </p:anim>
                                    <p:anim calcmode="lin" valueType="num">
                                      <p:cBhvr>
                                        <p:cTn id="27" dur="1000" fill="hold"/>
                                        <p:tgtEl>
                                          <p:spTgt spid="184323">
                                            <p:txEl>
                                              <p:pRg st="4" end="4"/>
                                            </p:txEl>
                                          </p:spTgt>
                                        </p:tgtEl>
                                        <p:attrNameLst>
                                          <p:attrName>style.rotation</p:attrName>
                                        </p:attrNameLst>
                                      </p:cBhvr>
                                      <p:tavLst>
                                        <p:tav tm="0">
                                          <p:val>
                                            <p:fltVal val="90"/>
                                          </p:val>
                                        </p:tav>
                                        <p:tav tm="100000">
                                          <p:val>
                                            <p:fltVal val="0"/>
                                          </p:val>
                                        </p:tav>
                                      </p:tavLst>
                                    </p:anim>
                                    <p:animEffect transition="in" filter="fade">
                                      <p:cBhvr>
                                        <p:cTn id="28" dur="1000"/>
                                        <p:tgtEl>
                                          <p:spTgt spid="184323">
                                            <p:txEl>
                                              <p:pRg st="4" end="4"/>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184323">
                                            <p:txEl>
                                              <p:pRg st="5" end="5"/>
                                            </p:txEl>
                                          </p:spTgt>
                                        </p:tgtEl>
                                        <p:attrNameLst>
                                          <p:attrName>style.visibility</p:attrName>
                                        </p:attrNameLst>
                                      </p:cBhvr>
                                      <p:to>
                                        <p:strVal val="visible"/>
                                      </p:to>
                                    </p:set>
                                    <p:anim calcmode="lin" valueType="num">
                                      <p:cBhvr>
                                        <p:cTn id="31" dur="1000" fill="hold"/>
                                        <p:tgtEl>
                                          <p:spTgt spid="184323">
                                            <p:txEl>
                                              <p:pRg st="5" end="5"/>
                                            </p:txEl>
                                          </p:spTgt>
                                        </p:tgtEl>
                                        <p:attrNameLst>
                                          <p:attrName>ppt_w</p:attrName>
                                        </p:attrNameLst>
                                      </p:cBhvr>
                                      <p:tavLst>
                                        <p:tav tm="0">
                                          <p:val>
                                            <p:fltVal val="0"/>
                                          </p:val>
                                        </p:tav>
                                        <p:tav tm="100000">
                                          <p:val>
                                            <p:strVal val="#ppt_w"/>
                                          </p:val>
                                        </p:tav>
                                      </p:tavLst>
                                    </p:anim>
                                    <p:anim calcmode="lin" valueType="num">
                                      <p:cBhvr>
                                        <p:cTn id="32" dur="1000" fill="hold"/>
                                        <p:tgtEl>
                                          <p:spTgt spid="184323">
                                            <p:txEl>
                                              <p:pRg st="5" end="5"/>
                                            </p:txEl>
                                          </p:spTgt>
                                        </p:tgtEl>
                                        <p:attrNameLst>
                                          <p:attrName>ppt_h</p:attrName>
                                        </p:attrNameLst>
                                      </p:cBhvr>
                                      <p:tavLst>
                                        <p:tav tm="0">
                                          <p:val>
                                            <p:fltVal val="0"/>
                                          </p:val>
                                        </p:tav>
                                        <p:tav tm="100000">
                                          <p:val>
                                            <p:strVal val="#ppt_h"/>
                                          </p:val>
                                        </p:tav>
                                      </p:tavLst>
                                    </p:anim>
                                    <p:anim calcmode="lin" valueType="num">
                                      <p:cBhvr>
                                        <p:cTn id="33" dur="1000" fill="hold"/>
                                        <p:tgtEl>
                                          <p:spTgt spid="184323">
                                            <p:txEl>
                                              <p:pRg st="5" end="5"/>
                                            </p:txEl>
                                          </p:spTgt>
                                        </p:tgtEl>
                                        <p:attrNameLst>
                                          <p:attrName>style.rotation</p:attrName>
                                        </p:attrNameLst>
                                      </p:cBhvr>
                                      <p:tavLst>
                                        <p:tav tm="0">
                                          <p:val>
                                            <p:fltVal val="90"/>
                                          </p:val>
                                        </p:tav>
                                        <p:tav tm="100000">
                                          <p:val>
                                            <p:fltVal val="0"/>
                                          </p:val>
                                        </p:tav>
                                      </p:tavLst>
                                    </p:anim>
                                    <p:animEffect transition="in" filter="fade">
                                      <p:cBhvr>
                                        <p:cTn id="34" dur="1000"/>
                                        <p:tgtEl>
                                          <p:spTgt spid="184323">
                                            <p:txEl>
                                              <p:pRg st="5" end="5"/>
                                            </p:txEl>
                                          </p:spTgt>
                                        </p:tgtEl>
                                      </p:cBhvr>
                                    </p:animEffect>
                                  </p:childTnLst>
                                </p:cTn>
                              </p:par>
                              <p:par>
                                <p:cTn id="35" presetID="31" presetClass="entr" presetSubtype="0" fill="hold" nodeType="withEffect">
                                  <p:stCondLst>
                                    <p:cond delay="0"/>
                                  </p:stCondLst>
                                  <p:childTnLst>
                                    <p:set>
                                      <p:cBhvr>
                                        <p:cTn id="36" dur="1" fill="hold">
                                          <p:stCondLst>
                                            <p:cond delay="0"/>
                                          </p:stCondLst>
                                        </p:cTn>
                                        <p:tgtEl>
                                          <p:spTgt spid="184323">
                                            <p:txEl>
                                              <p:pRg st="6" end="6"/>
                                            </p:txEl>
                                          </p:spTgt>
                                        </p:tgtEl>
                                        <p:attrNameLst>
                                          <p:attrName>style.visibility</p:attrName>
                                        </p:attrNameLst>
                                      </p:cBhvr>
                                      <p:to>
                                        <p:strVal val="visible"/>
                                      </p:to>
                                    </p:set>
                                    <p:anim calcmode="lin" valueType="num">
                                      <p:cBhvr>
                                        <p:cTn id="37" dur="1000" fill="hold"/>
                                        <p:tgtEl>
                                          <p:spTgt spid="184323">
                                            <p:txEl>
                                              <p:pRg st="6" end="6"/>
                                            </p:txEl>
                                          </p:spTgt>
                                        </p:tgtEl>
                                        <p:attrNameLst>
                                          <p:attrName>ppt_w</p:attrName>
                                        </p:attrNameLst>
                                      </p:cBhvr>
                                      <p:tavLst>
                                        <p:tav tm="0">
                                          <p:val>
                                            <p:fltVal val="0"/>
                                          </p:val>
                                        </p:tav>
                                        <p:tav tm="100000">
                                          <p:val>
                                            <p:strVal val="#ppt_w"/>
                                          </p:val>
                                        </p:tav>
                                      </p:tavLst>
                                    </p:anim>
                                    <p:anim calcmode="lin" valueType="num">
                                      <p:cBhvr>
                                        <p:cTn id="38" dur="1000" fill="hold"/>
                                        <p:tgtEl>
                                          <p:spTgt spid="184323">
                                            <p:txEl>
                                              <p:pRg st="6" end="6"/>
                                            </p:txEl>
                                          </p:spTgt>
                                        </p:tgtEl>
                                        <p:attrNameLst>
                                          <p:attrName>ppt_h</p:attrName>
                                        </p:attrNameLst>
                                      </p:cBhvr>
                                      <p:tavLst>
                                        <p:tav tm="0">
                                          <p:val>
                                            <p:fltVal val="0"/>
                                          </p:val>
                                        </p:tav>
                                        <p:tav tm="100000">
                                          <p:val>
                                            <p:strVal val="#ppt_h"/>
                                          </p:val>
                                        </p:tav>
                                      </p:tavLst>
                                    </p:anim>
                                    <p:anim calcmode="lin" valueType="num">
                                      <p:cBhvr>
                                        <p:cTn id="39" dur="1000" fill="hold"/>
                                        <p:tgtEl>
                                          <p:spTgt spid="184323">
                                            <p:txEl>
                                              <p:pRg st="6" end="6"/>
                                            </p:txEl>
                                          </p:spTgt>
                                        </p:tgtEl>
                                        <p:attrNameLst>
                                          <p:attrName>style.rotation</p:attrName>
                                        </p:attrNameLst>
                                      </p:cBhvr>
                                      <p:tavLst>
                                        <p:tav tm="0">
                                          <p:val>
                                            <p:fltVal val="90"/>
                                          </p:val>
                                        </p:tav>
                                        <p:tav tm="100000">
                                          <p:val>
                                            <p:fltVal val="0"/>
                                          </p:val>
                                        </p:tav>
                                      </p:tavLst>
                                    </p:anim>
                                    <p:animEffect transition="in" filter="fade">
                                      <p:cBhvr>
                                        <p:cTn id="40" dur="1000"/>
                                        <p:tgtEl>
                                          <p:spTgt spid="184323">
                                            <p:txEl>
                                              <p:pRg st="6" end="6"/>
                                            </p:txEl>
                                          </p:spTgt>
                                        </p:tgtEl>
                                      </p:cBhvr>
                                    </p:animEffect>
                                  </p:childTnLst>
                                </p:cTn>
                              </p:par>
                              <p:par>
                                <p:cTn id="41" presetID="31" presetClass="entr" presetSubtype="0" fill="hold" nodeType="withEffect">
                                  <p:stCondLst>
                                    <p:cond delay="0"/>
                                  </p:stCondLst>
                                  <p:childTnLst>
                                    <p:set>
                                      <p:cBhvr>
                                        <p:cTn id="42" dur="1" fill="hold">
                                          <p:stCondLst>
                                            <p:cond delay="0"/>
                                          </p:stCondLst>
                                        </p:cTn>
                                        <p:tgtEl>
                                          <p:spTgt spid="184323">
                                            <p:txEl>
                                              <p:pRg st="7" end="7"/>
                                            </p:txEl>
                                          </p:spTgt>
                                        </p:tgtEl>
                                        <p:attrNameLst>
                                          <p:attrName>style.visibility</p:attrName>
                                        </p:attrNameLst>
                                      </p:cBhvr>
                                      <p:to>
                                        <p:strVal val="visible"/>
                                      </p:to>
                                    </p:set>
                                    <p:anim calcmode="lin" valueType="num">
                                      <p:cBhvr>
                                        <p:cTn id="43" dur="1000" fill="hold"/>
                                        <p:tgtEl>
                                          <p:spTgt spid="184323">
                                            <p:txEl>
                                              <p:pRg st="7" end="7"/>
                                            </p:txEl>
                                          </p:spTgt>
                                        </p:tgtEl>
                                        <p:attrNameLst>
                                          <p:attrName>ppt_w</p:attrName>
                                        </p:attrNameLst>
                                      </p:cBhvr>
                                      <p:tavLst>
                                        <p:tav tm="0">
                                          <p:val>
                                            <p:fltVal val="0"/>
                                          </p:val>
                                        </p:tav>
                                        <p:tav tm="100000">
                                          <p:val>
                                            <p:strVal val="#ppt_w"/>
                                          </p:val>
                                        </p:tav>
                                      </p:tavLst>
                                    </p:anim>
                                    <p:anim calcmode="lin" valueType="num">
                                      <p:cBhvr>
                                        <p:cTn id="44" dur="1000" fill="hold"/>
                                        <p:tgtEl>
                                          <p:spTgt spid="184323">
                                            <p:txEl>
                                              <p:pRg st="7" end="7"/>
                                            </p:txEl>
                                          </p:spTgt>
                                        </p:tgtEl>
                                        <p:attrNameLst>
                                          <p:attrName>ppt_h</p:attrName>
                                        </p:attrNameLst>
                                      </p:cBhvr>
                                      <p:tavLst>
                                        <p:tav tm="0">
                                          <p:val>
                                            <p:fltVal val="0"/>
                                          </p:val>
                                        </p:tav>
                                        <p:tav tm="100000">
                                          <p:val>
                                            <p:strVal val="#ppt_h"/>
                                          </p:val>
                                        </p:tav>
                                      </p:tavLst>
                                    </p:anim>
                                    <p:anim calcmode="lin" valueType="num">
                                      <p:cBhvr>
                                        <p:cTn id="45" dur="1000" fill="hold"/>
                                        <p:tgtEl>
                                          <p:spTgt spid="184323">
                                            <p:txEl>
                                              <p:pRg st="7" end="7"/>
                                            </p:txEl>
                                          </p:spTgt>
                                        </p:tgtEl>
                                        <p:attrNameLst>
                                          <p:attrName>style.rotation</p:attrName>
                                        </p:attrNameLst>
                                      </p:cBhvr>
                                      <p:tavLst>
                                        <p:tav tm="0">
                                          <p:val>
                                            <p:fltVal val="90"/>
                                          </p:val>
                                        </p:tav>
                                        <p:tav tm="100000">
                                          <p:val>
                                            <p:fltVal val="0"/>
                                          </p:val>
                                        </p:tav>
                                      </p:tavLst>
                                    </p:anim>
                                    <p:animEffect transition="in" filter="fade">
                                      <p:cBhvr>
                                        <p:cTn id="46" dur="1000"/>
                                        <p:tgtEl>
                                          <p:spTgt spid="184323">
                                            <p:txEl>
                                              <p:pRg st="7" end="7"/>
                                            </p:txEl>
                                          </p:spTgt>
                                        </p:tgtEl>
                                      </p:cBhvr>
                                    </p:animEffect>
                                  </p:childTnLst>
                                </p:cTn>
                              </p:par>
                              <p:par>
                                <p:cTn id="47" presetID="31" presetClass="entr" presetSubtype="0" fill="hold" nodeType="withEffect">
                                  <p:stCondLst>
                                    <p:cond delay="0"/>
                                  </p:stCondLst>
                                  <p:childTnLst>
                                    <p:set>
                                      <p:cBhvr>
                                        <p:cTn id="48" dur="1" fill="hold">
                                          <p:stCondLst>
                                            <p:cond delay="0"/>
                                          </p:stCondLst>
                                        </p:cTn>
                                        <p:tgtEl>
                                          <p:spTgt spid="184323">
                                            <p:txEl>
                                              <p:pRg st="8" end="8"/>
                                            </p:txEl>
                                          </p:spTgt>
                                        </p:tgtEl>
                                        <p:attrNameLst>
                                          <p:attrName>style.visibility</p:attrName>
                                        </p:attrNameLst>
                                      </p:cBhvr>
                                      <p:to>
                                        <p:strVal val="visible"/>
                                      </p:to>
                                    </p:set>
                                    <p:anim calcmode="lin" valueType="num">
                                      <p:cBhvr>
                                        <p:cTn id="49" dur="1000" fill="hold"/>
                                        <p:tgtEl>
                                          <p:spTgt spid="184323">
                                            <p:txEl>
                                              <p:pRg st="8" end="8"/>
                                            </p:txEl>
                                          </p:spTgt>
                                        </p:tgtEl>
                                        <p:attrNameLst>
                                          <p:attrName>ppt_w</p:attrName>
                                        </p:attrNameLst>
                                      </p:cBhvr>
                                      <p:tavLst>
                                        <p:tav tm="0">
                                          <p:val>
                                            <p:fltVal val="0"/>
                                          </p:val>
                                        </p:tav>
                                        <p:tav tm="100000">
                                          <p:val>
                                            <p:strVal val="#ppt_w"/>
                                          </p:val>
                                        </p:tav>
                                      </p:tavLst>
                                    </p:anim>
                                    <p:anim calcmode="lin" valueType="num">
                                      <p:cBhvr>
                                        <p:cTn id="50" dur="1000" fill="hold"/>
                                        <p:tgtEl>
                                          <p:spTgt spid="184323">
                                            <p:txEl>
                                              <p:pRg st="8" end="8"/>
                                            </p:txEl>
                                          </p:spTgt>
                                        </p:tgtEl>
                                        <p:attrNameLst>
                                          <p:attrName>ppt_h</p:attrName>
                                        </p:attrNameLst>
                                      </p:cBhvr>
                                      <p:tavLst>
                                        <p:tav tm="0">
                                          <p:val>
                                            <p:fltVal val="0"/>
                                          </p:val>
                                        </p:tav>
                                        <p:tav tm="100000">
                                          <p:val>
                                            <p:strVal val="#ppt_h"/>
                                          </p:val>
                                        </p:tav>
                                      </p:tavLst>
                                    </p:anim>
                                    <p:anim calcmode="lin" valueType="num">
                                      <p:cBhvr>
                                        <p:cTn id="51" dur="1000" fill="hold"/>
                                        <p:tgtEl>
                                          <p:spTgt spid="184323">
                                            <p:txEl>
                                              <p:pRg st="8" end="8"/>
                                            </p:txEl>
                                          </p:spTgt>
                                        </p:tgtEl>
                                        <p:attrNameLst>
                                          <p:attrName>style.rotation</p:attrName>
                                        </p:attrNameLst>
                                      </p:cBhvr>
                                      <p:tavLst>
                                        <p:tav tm="0">
                                          <p:val>
                                            <p:fltVal val="90"/>
                                          </p:val>
                                        </p:tav>
                                        <p:tav tm="100000">
                                          <p:val>
                                            <p:fltVal val="0"/>
                                          </p:val>
                                        </p:tav>
                                      </p:tavLst>
                                    </p:anim>
                                    <p:animEffect transition="in" filter="fade">
                                      <p:cBhvr>
                                        <p:cTn id="52" dur="1000"/>
                                        <p:tgtEl>
                                          <p:spTgt spid="184323">
                                            <p:txEl>
                                              <p:pRg st="8" end="8"/>
                                            </p:txEl>
                                          </p:spTgt>
                                        </p:tgtEl>
                                      </p:cBhvr>
                                    </p:animEffect>
                                  </p:childTnLst>
                                </p:cTn>
                              </p:par>
                              <p:par>
                                <p:cTn id="53" presetID="31" presetClass="entr" presetSubtype="0" fill="hold" nodeType="withEffect">
                                  <p:stCondLst>
                                    <p:cond delay="0"/>
                                  </p:stCondLst>
                                  <p:childTnLst>
                                    <p:set>
                                      <p:cBhvr>
                                        <p:cTn id="54" dur="1" fill="hold">
                                          <p:stCondLst>
                                            <p:cond delay="0"/>
                                          </p:stCondLst>
                                        </p:cTn>
                                        <p:tgtEl>
                                          <p:spTgt spid="184323">
                                            <p:txEl>
                                              <p:pRg st="9" end="9"/>
                                            </p:txEl>
                                          </p:spTgt>
                                        </p:tgtEl>
                                        <p:attrNameLst>
                                          <p:attrName>style.visibility</p:attrName>
                                        </p:attrNameLst>
                                      </p:cBhvr>
                                      <p:to>
                                        <p:strVal val="visible"/>
                                      </p:to>
                                    </p:set>
                                    <p:anim calcmode="lin" valueType="num">
                                      <p:cBhvr>
                                        <p:cTn id="55" dur="1000" fill="hold"/>
                                        <p:tgtEl>
                                          <p:spTgt spid="184323">
                                            <p:txEl>
                                              <p:pRg st="9" end="9"/>
                                            </p:txEl>
                                          </p:spTgt>
                                        </p:tgtEl>
                                        <p:attrNameLst>
                                          <p:attrName>ppt_w</p:attrName>
                                        </p:attrNameLst>
                                      </p:cBhvr>
                                      <p:tavLst>
                                        <p:tav tm="0">
                                          <p:val>
                                            <p:fltVal val="0"/>
                                          </p:val>
                                        </p:tav>
                                        <p:tav tm="100000">
                                          <p:val>
                                            <p:strVal val="#ppt_w"/>
                                          </p:val>
                                        </p:tav>
                                      </p:tavLst>
                                    </p:anim>
                                    <p:anim calcmode="lin" valueType="num">
                                      <p:cBhvr>
                                        <p:cTn id="56" dur="1000" fill="hold"/>
                                        <p:tgtEl>
                                          <p:spTgt spid="184323">
                                            <p:txEl>
                                              <p:pRg st="9" end="9"/>
                                            </p:txEl>
                                          </p:spTgt>
                                        </p:tgtEl>
                                        <p:attrNameLst>
                                          <p:attrName>ppt_h</p:attrName>
                                        </p:attrNameLst>
                                      </p:cBhvr>
                                      <p:tavLst>
                                        <p:tav tm="0">
                                          <p:val>
                                            <p:fltVal val="0"/>
                                          </p:val>
                                        </p:tav>
                                        <p:tav tm="100000">
                                          <p:val>
                                            <p:strVal val="#ppt_h"/>
                                          </p:val>
                                        </p:tav>
                                      </p:tavLst>
                                    </p:anim>
                                    <p:anim calcmode="lin" valueType="num">
                                      <p:cBhvr>
                                        <p:cTn id="57" dur="1000" fill="hold"/>
                                        <p:tgtEl>
                                          <p:spTgt spid="184323">
                                            <p:txEl>
                                              <p:pRg st="9" end="9"/>
                                            </p:txEl>
                                          </p:spTgt>
                                        </p:tgtEl>
                                        <p:attrNameLst>
                                          <p:attrName>style.rotation</p:attrName>
                                        </p:attrNameLst>
                                      </p:cBhvr>
                                      <p:tavLst>
                                        <p:tav tm="0">
                                          <p:val>
                                            <p:fltVal val="90"/>
                                          </p:val>
                                        </p:tav>
                                        <p:tav tm="100000">
                                          <p:val>
                                            <p:fltVal val="0"/>
                                          </p:val>
                                        </p:tav>
                                      </p:tavLst>
                                    </p:anim>
                                    <p:animEffect transition="in" filter="fade">
                                      <p:cBhvr>
                                        <p:cTn id="58" dur="1000"/>
                                        <p:tgtEl>
                                          <p:spTgt spid="18432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ce réservé du numéro de diapositive 5"/>
          <p:cNvSpPr txBox="1">
            <a:spLocks noGrp="1"/>
          </p:cNvSpPr>
          <p:nvPr/>
        </p:nvSpPr>
        <p:spPr bwMode="auto">
          <a:xfrm>
            <a:off x="6553200" y="6243638"/>
            <a:ext cx="2133600" cy="457200"/>
          </a:xfrm>
          <a:prstGeom prst="rect">
            <a:avLst/>
          </a:prstGeom>
          <a:noFill/>
          <a:ln w="9525">
            <a:noFill/>
            <a:miter lim="800000"/>
            <a:headEnd/>
            <a:tailEnd/>
          </a:ln>
        </p:spPr>
        <p:txBody>
          <a:bodyPr/>
          <a:lstStyle/>
          <a:p>
            <a:pPr algn="r"/>
            <a:fld id="{4EC08E3F-0ED3-4DA5-BB34-9EB5C58F2432}" type="slidenum">
              <a:rPr lang="fr-FR" altLang="fr-FR" sz="1400">
                <a:latin typeface="Verdana" pitchFamily="34" charset="0"/>
              </a:rPr>
              <a:pPr algn="r"/>
              <a:t>20</a:t>
            </a:fld>
            <a:endParaRPr lang="fr-FR" altLang="fr-FR" sz="1400">
              <a:latin typeface="Verdana" pitchFamily="34" charset="0"/>
            </a:endParaRPr>
          </a:p>
        </p:txBody>
      </p:sp>
      <p:sp>
        <p:nvSpPr>
          <p:cNvPr id="6" name="Rectangle 2"/>
          <p:cNvSpPr txBox="1">
            <a:spLocks noChangeArrowheads="1"/>
          </p:cNvSpPr>
          <p:nvPr/>
        </p:nvSpPr>
        <p:spPr bwMode="auto">
          <a:xfrm>
            <a:off x="857250" y="285750"/>
            <a:ext cx="7620000" cy="571500"/>
          </a:xfrm>
          <a:prstGeom prst="rect">
            <a:avLst/>
          </a:prstGeom>
          <a:gradFill rotWithShape="0">
            <a:gsLst>
              <a:gs pos="0">
                <a:srgbClr val="5E9EFF"/>
              </a:gs>
              <a:gs pos="39999">
                <a:srgbClr val="85C2FF"/>
              </a:gs>
              <a:gs pos="70000">
                <a:srgbClr val="C4D6EB"/>
              </a:gs>
              <a:gs pos="100000">
                <a:srgbClr val="FFEBFA"/>
              </a:gs>
            </a:gsLst>
            <a:lin ang="5400000"/>
          </a:gradFill>
          <a:ln w="3175" cap="sq">
            <a:solidFill>
              <a:srgbClr val="333333"/>
            </a:solidFill>
            <a:miter lim="800000"/>
            <a:headEnd/>
            <a:tailEnd/>
          </a:ln>
        </p:spPr>
        <p:txBody>
          <a:bodyPr lIns="92075" tIns="46038" rIns="92075" bIns="46038" anchor="ctr"/>
          <a:lstStyle/>
          <a:p>
            <a:pPr algn="ctr" fontAlgn="auto">
              <a:spcAft>
                <a:spcPts val="0"/>
              </a:spcAft>
              <a:defRPr/>
            </a:pPr>
            <a:r>
              <a:rPr lang="fr-FR" sz="2400" b="1" dirty="0"/>
              <a:t>PERSPECTIVES</a:t>
            </a:r>
            <a:endParaRPr lang="fr-FR" sz="2400" b="1" dirty="0">
              <a:effectLst>
                <a:outerShdw blurRad="38100" dist="38100" dir="2700000" algn="tl">
                  <a:srgbClr val="000000">
                    <a:alpha val="43137"/>
                  </a:srgbClr>
                </a:outerShdw>
              </a:effectLst>
              <a:latin typeface="+mj-lt"/>
              <a:ea typeface="+mj-ea"/>
              <a:cs typeface="+mj-cs"/>
            </a:endParaRPr>
          </a:p>
        </p:txBody>
      </p:sp>
      <p:sp>
        <p:nvSpPr>
          <p:cNvPr id="8" name="Espace réservé du contenu 2"/>
          <p:cNvSpPr>
            <a:spLocks noGrp="1"/>
          </p:cNvSpPr>
          <p:nvPr>
            <p:ph idx="1"/>
          </p:nvPr>
        </p:nvSpPr>
        <p:spPr>
          <a:xfrm>
            <a:off x="250825" y="1458913"/>
            <a:ext cx="8642350" cy="5113337"/>
          </a:xfrm>
        </p:spPr>
        <p:txBody>
          <a:bodyPr>
            <a:normAutofit/>
          </a:bodyPr>
          <a:lstStyle/>
          <a:p>
            <a:pPr marL="274320" indent="-274320" algn="ctr" fontAlgn="auto">
              <a:spcAft>
                <a:spcPts val="0"/>
              </a:spcAft>
              <a:buClr>
                <a:schemeClr val="accent3"/>
              </a:buClr>
              <a:buFont typeface="Wingdings" pitchFamily="2" charset="2"/>
              <a:buNone/>
              <a:defRPr/>
            </a:pPr>
            <a:endParaRPr lang="fr-FR" b="1" i="1" dirty="0" smtClean="0"/>
          </a:p>
          <a:p>
            <a:pPr marL="274320" indent="-274320" algn="just" fontAlgn="auto">
              <a:spcAft>
                <a:spcPts val="0"/>
              </a:spcAft>
              <a:buClr>
                <a:schemeClr val="accent3"/>
              </a:buClr>
              <a:buFont typeface="Courier New" pitchFamily="49" charset="0"/>
              <a:buChar char="o"/>
              <a:defRPr/>
            </a:pPr>
            <a:r>
              <a:rPr lang="fr-FR" sz="2800" dirty="0" smtClean="0"/>
              <a:t>Mise en place d’un système de suivi de fonds transférés au niveau communal</a:t>
            </a:r>
          </a:p>
          <a:p>
            <a:pPr marL="274320" indent="-274320" algn="just" fontAlgn="auto">
              <a:spcAft>
                <a:spcPts val="0"/>
              </a:spcAft>
              <a:buClr>
                <a:schemeClr val="accent3"/>
              </a:buClr>
              <a:buFont typeface="Courier New" pitchFamily="49" charset="0"/>
              <a:buChar char="o"/>
              <a:defRPr/>
            </a:pPr>
            <a:r>
              <a:rPr lang="fr-FR" sz="2800" dirty="0" smtClean="0"/>
              <a:t>Mettre en place un système de suivi évaluation de l’ATPC</a:t>
            </a:r>
          </a:p>
          <a:p>
            <a:pPr marL="274320" indent="-274320" algn="just" fontAlgn="auto">
              <a:spcAft>
                <a:spcPts val="0"/>
              </a:spcAft>
              <a:buClr>
                <a:schemeClr val="accent3"/>
              </a:buClr>
              <a:buFont typeface="Courier New" pitchFamily="49" charset="0"/>
              <a:buChar char="o"/>
              <a:defRPr/>
            </a:pPr>
            <a:r>
              <a:rPr lang="fr-FR" sz="2800" dirty="0" smtClean="0"/>
              <a:t>Déploiement de la base de données au niveau régional </a:t>
            </a:r>
          </a:p>
          <a:p>
            <a:pPr marL="0" indent="0" algn="just" fontAlgn="auto">
              <a:spcAft>
                <a:spcPts val="0"/>
              </a:spcAft>
              <a:buClr>
                <a:schemeClr val="accent3"/>
              </a:buClr>
              <a:buFont typeface="Wingdings 2"/>
              <a:buNone/>
              <a:defRPr/>
            </a:pPr>
            <a:endParaRPr lang="fr-FR" sz="2800" dirty="0" smtClean="0"/>
          </a:p>
          <a:p>
            <a:pPr marL="0" indent="0" algn="just" fontAlgn="auto">
              <a:spcAft>
                <a:spcPts val="0"/>
              </a:spcAft>
              <a:buClr>
                <a:schemeClr val="accent3"/>
              </a:buClr>
              <a:buFont typeface="Wingdings 2"/>
              <a:buNone/>
              <a:defRPr/>
            </a:pPr>
            <a:endParaRPr lang="fr-FR" sz="2800" dirty="0" smtClean="0"/>
          </a:p>
          <a:p>
            <a:pPr marL="274320" indent="-274320" fontAlgn="auto">
              <a:spcAft>
                <a:spcPts val="0"/>
              </a:spcAft>
              <a:buClr>
                <a:schemeClr val="accent3"/>
              </a:buClr>
              <a:buFont typeface="Courier New" pitchFamily="49" charset="0"/>
              <a:buChar char="o"/>
              <a:defRPr/>
            </a:pPr>
            <a:endParaRPr lang="fr-FR" sz="2800" dirty="0" smtClean="0"/>
          </a:p>
          <a:p>
            <a:pPr marL="274320" indent="-274320" fontAlgn="auto">
              <a:spcAft>
                <a:spcPts val="0"/>
              </a:spcAft>
              <a:buClr>
                <a:schemeClr val="accent3"/>
              </a:buClr>
              <a:buFont typeface="Wingdings" pitchFamily="2" charset="2"/>
              <a:buNone/>
              <a:defRPr/>
            </a:pPr>
            <a:endParaRPr lang="fr-FR" sz="2800" b="1" i="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Espace réservé du numéro de diapositive 5"/>
          <p:cNvSpPr txBox="1">
            <a:spLocks noGrp="1"/>
          </p:cNvSpPr>
          <p:nvPr/>
        </p:nvSpPr>
        <p:spPr bwMode="auto">
          <a:xfrm>
            <a:off x="6553200" y="6243638"/>
            <a:ext cx="2133600" cy="457200"/>
          </a:xfrm>
          <a:prstGeom prst="rect">
            <a:avLst/>
          </a:prstGeom>
          <a:noFill/>
          <a:ln w="9525">
            <a:noFill/>
            <a:miter lim="800000"/>
            <a:headEnd/>
            <a:tailEnd/>
          </a:ln>
        </p:spPr>
        <p:txBody>
          <a:bodyPr/>
          <a:lstStyle/>
          <a:p>
            <a:pPr algn="r"/>
            <a:fld id="{98F96ED6-2F66-404E-8EFB-68A4AFD6ADBA}" type="slidenum">
              <a:rPr lang="fr-FR" altLang="fr-FR" sz="1400">
                <a:latin typeface="Verdana" pitchFamily="34" charset="0"/>
              </a:rPr>
              <a:pPr algn="r"/>
              <a:t>21</a:t>
            </a:fld>
            <a:endParaRPr lang="fr-FR" altLang="fr-FR" sz="1400">
              <a:latin typeface="Verdana" pitchFamily="34" charset="0"/>
            </a:endParaRPr>
          </a:p>
        </p:txBody>
      </p:sp>
      <p:sp>
        <p:nvSpPr>
          <p:cNvPr id="6" name="Rectangle 2"/>
          <p:cNvSpPr txBox="1">
            <a:spLocks noChangeArrowheads="1"/>
          </p:cNvSpPr>
          <p:nvPr/>
        </p:nvSpPr>
        <p:spPr bwMode="auto">
          <a:xfrm>
            <a:off x="857250" y="285750"/>
            <a:ext cx="7620000" cy="571500"/>
          </a:xfrm>
          <a:prstGeom prst="rect">
            <a:avLst/>
          </a:prstGeom>
          <a:gradFill rotWithShape="0">
            <a:gsLst>
              <a:gs pos="0">
                <a:srgbClr val="5E9EFF"/>
              </a:gs>
              <a:gs pos="39999">
                <a:srgbClr val="85C2FF"/>
              </a:gs>
              <a:gs pos="70000">
                <a:srgbClr val="C4D6EB"/>
              </a:gs>
              <a:gs pos="100000">
                <a:srgbClr val="FFEBFA"/>
              </a:gs>
            </a:gsLst>
            <a:lin ang="5400000"/>
          </a:gradFill>
          <a:ln w="3175" cap="sq">
            <a:solidFill>
              <a:srgbClr val="333333"/>
            </a:solidFill>
            <a:miter lim="800000"/>
            <a:headEnd/>
            <a:tailEnd/>
          </a:ln>
        </p:spPr>
        <p:txBody>
          <a:bodyPr lIns="92075" tIns="46038" rIns="92075" bIns="46038" anchor="ctr"/>
          <a:lstStyle/>
          <a:p>
            <a:pPr algn="ctr" fontAlgn="auto">
              <a:spcAft>
                <a:spcPts val="0"/>
              </a:spcAft>
              <a:defRPr/>
            </a:pPr>
            <a:r>
              <a:rPr lang="fr-FR" sz="2400" b="1" dirty="0"/>
              <a:t>MECANISME DE PERENNISATION </a:t>
            </a:r>
            <a:endParaRPr lang="fr-FR" sz="2400" b="1" dirty="0">
              <a:effectLst>
                <a:outerShdw blurRad="38100" dist="38100" dir="2700000" algn="tl">
                  <a:srgbClr val="000000">
                    <a:alpha val="43137"/>
                  </a:srgbClr>
                </a:outerShdw>
              </a:effectLst>
              <a:latin typeface="+mj-lt"/>
              <a:ea typeface="+mj-ea"/>
              <a:cs typeface="+mj-cs"/>
            </a:endParaRPr>
          </a:p>
        </p:txBody>
      </p:sp>
      <p:sp>
        <p:nvSpPr>
          <p:cNvPr id="8" name="Espace réservé du contenu 2"/>
          <p:cNvSpPr>
            <a:spLocks noGrp="1"/>
          </p:cNvSpPr>
          <p:nvPr>
            <p:ph idx="1"/>
          </p:nvPr>
        </p:nvSpPr>
        <p:spPr>
          <a:xfrm>
            <a:off x="250825" y="1458913"/>
            <a:ext cx="8642350" cy="5113337"/>
          </a:xfrm>
        </p:spPr>
        <p:txBody>
          <a:bodyPr>
            <a:normAutofit fontScale="92500"/>
          </a:bodyPr>
          <a:lstStyle/>
          <a:p>
            <a:pPr marL="274320" indent="-274320" algn="ctr" fontAlgn="auto">
              <a:spcAft>
                <a:spcPts val="0"/>
              </a:spcAft>
              <a:buClr>
                <a:schemeClr val="accent3"/>
              </a:buClr>
              <a:buFont typeface="Wingdings" pitchFamily="2" charset="2"/>
              <a:buNone/>
              <a:defRPr/>
            </a:pPr>
            <a:endParaRPr lang="fr-FR" b="1" i="1" dirty="0" smtClean="0"/>
          </a:p>
          <a:p>
            <a:pPr marL="274320" indent="-274320" algn="just" fontAlgn="auto">
              <a:spcAft>
                <a:spcPts val="0"/>
              </a:spcAft>
              <a:buClr>
                <a:schemeClr val="accent3"/>
              </a:buClr>
              <a:buFont typeface="Courier New" pitchFamily="49" charset="0"/>
              <a:buChar char="o"/>
              <a:defRPr/>
            </a:pPr>
            <a:r>
              <a:rPr lang="fr-FR" sz="2800" dirty="0" smtClean="0"/>
              <a:t>Accompagner les communes dans la mise en place des services techniques en charge de l’assainissement</a:t>
            </a:r>
          </a:p>
          <a:p>
            <a:pPr marL="274320" indent="-274320" algn="just" fontAlgn="auto">
              <a:spcAft>
                <a:spcPts val="0"/>
              </a:spcAft>
              <a:buClr>
                <a:schemeClr val="accent3"/>
              </a:buClr>
              <a:buFont typeface="Courier New" pitchFamily="49" charset="0"/>
              <a:buChar char="o"/>
              <a:defRPr/>
            </a:pPr>
            <a:r>
              <a:rPr lang="fr-FR" sz="2800" dirty="0" smtClean="0"/>
              <a:t>Former les services techniques sur les outils de collecte </a:t>
            </a:r>
          </a:p>
          <a:p>
            <a:pPr marL="274320" indent="-274320" algn="just" fontAlgn="auto">
              <a:spcAft>
                <a:spcPts val="0"/>
              </a:spcAft>
              <a:buClr>
                <a:schemeClr val="accent3"/>
              </a:buClr>
              <a:buFont typeface="Courier New" pitchFamily="49" charset="0"/>
              <a:buChar char="o"/>
              <a:defRPr/>
            </a:pPr>
            <a:r>
              <a:rPr lang="fr-FR" sz="2800" dirty="0" smtClean="0"/>
              <a:t>Prévision d’une ligne budgétaire pour la collecte des données par les services techniques communaux </a:t>
            </a:r>
          </a:p>
          <a:p>
            <a:pPr marL="274320" indent="-274320" algn="just" fontAlgn="auto">
              <a:spcAft>
                <a:spcPts val="0"/>
              </a:spcAft>
              <a:buClr>
                <a:schemeClr val="accent3"/>
              </a:buClr>
              <a:buFont typeface="Courier New" pitchFamily="49" charset="0"/>
              <a:buChar char="o"/>
              <a:defRPr/>
            </a:pPr>
            <a:r>
              <a:rPr lang="fr-FR" sz="2800" dirty="0" smtClean="0"/>
              <a:t>Collecte régulière des données AEUE par les services techniques communaux</a:t>
            </a:r>
          </a:p>
          <a:p>
            <a:pPr marL="274320" indent="-274320" algn="just" fontAlgn="auto">
              <a:spcAft>
                <a:spcPts val="0"/>
              </a:spcAft>
              <a:buClr>
                <a:schemeClr val="accent3"/>
              </a:buClr>
              <a:buFont typeface="Courier New" pitchFamily="49" charset="0"/>
              <a:buChar char="o"/>
              <a:defRPr/>
            </a:pPr>
            <a:r>
              <a:rPr lang="fr-FR" sz="2800" dirty="0" smtClean="0"/>
              <a:t>Centralisation régulière des données par les régions</a:t>
            </a:r>
          </a:p>
          <a:p>
            <a:pPr marL="274320" indent="-274320" algn="just" fontAlgn="auto">
              <a:spcAft>
                <a:spcPts val="0"/>
              </a:spcAft>
              <a:buClr>
                <a:schemeClr val="accent3"/>
              </a:buClr>
              <a:buFont typeface="Courier New" pitchFamily="49" charset="0"/>
              <a:buChar char="o"/>
              <a:defRPr/>
            </a:pPr>
            <a:r>
              <a:rPr lang="fr-FR" sz="2800" dirty="0" smtClean="0"/>
              <a:t>Couplage et traitement des données régionaux par la DGAEUE </a:t>
            </a:r>
          </a:p>
          <a:p>
            <a:pPr marL="0" indent="0" algn="just" fontAlgn="auto">
              <a:spcAft>
                <a:spcPts val="0"/>
              </a:spcAft>
              <a:buClr>
                <a:schemeClr val="accent3"/>
              </a:buClr>
              <a:buFont typeface="Wingdings 2"/>
              <a:buNone/>
              <a:defRPr/>
            </a:pPr>
            <a:endParaRPr lang="fr-FR" sz="2800" dirty="0" smtClean="0"/>
          </a:p>
          <a:p>
            <a:pPr marL="0" indent="0" algn="just" fontAlgn="auto">
              <a:spcAft>
                <a:spcPts val="0"/>
              </a:spcAft>
              <a:buClr>
                <a:schemeClr val="accent3"/>
              </a:buClr>
              <a:buFont typeface="Wingdings 2"/>
              <a:buNone/>
              <a:defRPr/>
            </a:pPr>
            <a:endParaRPr lang="fr-FR" sz="2800" dirty="0" smtClean="0"/>
          </a:p>
          <a:p>
            <a:pPr marL="274320" indent="-274320" fontAlgn="auto">
              <a:spcAft>
                <a:spcPts val="0"/>
              </a:spcAft>
              <a:buClr>
                <a:schemeClr val="accent3"/>
              </a:buClr>
              <a:buFont typeface="Courier New" pitchFamily="49" charset="0"/>
              <a:buChar char="o"/>
              <a:defRPr/>
            </a:pPr>
            <a:endParaRPr lang="fr-FR" sz="2800" dirty="0" smtClean="0"/>
          </a:p>
          <a:p>
            <a:pPr marL="274320" indent="-274320" fontAlgn="auto">
              <a:spcAft>
                <a:spcPts val="0"/>
              </a:spcAft>
              <a:buClr>
                <a:schemeClr val="accent3"/>
              </a:buClr>
              <a:buFont typeface="Wingdings" pitchFamily="2" charset="2"/>
              <a:buNone/>
              <a:defRPr/>
            </a:pPr>
            <a:endParaRPr lang="fr-FR" sz="2800" b="1" i="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u numéro de diapositive 5"/>
          <p:cNvSpPr txBox="1">
            <a:spLocks noGrp="1"/>
          </p:cNvSpPr>
          <p:nvPr/>
        </p:nvSpPr>
        <p:spPr bwMode="auto">
          <a:xfrm>
            <a:off x="6553200" y="6243638"/>
            <a:ext cx="2133600" cy="457200"/>
          </a:xfrm>
          <a:prstGeom prst="rect">
            <a:avLst/>
          </a:prstGeom>
          <a:noFill/>
          <a:ln w="9525">
            <a:noFill/>
            <a:miter lim="800000"/>
            <a:headEnd/>
            <a:tailEnd/>
          </a:ln>
        </p:spPr>
        <p:txBody>
          <a:bodyPr/>
          <a:lstStyle/>
          <a:p>
            <a:pPr algn="r"/>
            <a:fld id="{A7F6F6B4-7FAA-41EA-A591-CB823451CC40}" type="slidenum">
              <a:rPr lang="fr-FR" altLang="fr-FR" sz="1400">
                <a:latin typeface="Verdana" pitchFamily="34" charset="0"/>
              </a:rPr>
              <a:pPr algn="r"/>
              <a:t>22</a:t>
            </a:fld>
            <a:endParaRPr lang="fr-FR" altLang="fr-FR" sz="1400">
              <a:latin typeface="Verdana" pitchFamily="34" charset="0"/>
            </a:endParaRPr>
          </a:p>
        </p:txBody>
      </p:sp>
      <p:sp>
        <p:nvSpPr>
          <p:cNvPr id="6" name="Rectangle 2"/>
          <p:cNvSpPr txBox="1">
            <a:spLocks noChangeArrowheads="1"/>
          </p:cNvSpPr>
          <p:nvPr/>
        </p:nvSpPr>
        <p:spPr bwMode="auto">
          <a:xfrm>
            <a:off x="857250" y="285750"/>
            <a:ext cx="7620000" cy="571500"/>
          </a:xfrm>
          <a:prstGeom prst="rect">
            <a:avLst/>
          </a:prstGeom>
          <a:gradFill rotWithShape="0">
            <a:gsLst>
              <a:gs pos="0">
                <a:srgbClr val="5E9EFF"/>
              </a:gs>
              <a:gs pos="39999">
                <a:srgbClr val="85C2FF"/>
              </a:gs>
              <a:gs pos="70000">
                <a:srgbClr val="C4D6EB"/>
              </a:gs>
              <a:gs pos="100000">
                <a:srgbClr val="FFEBFA"/>
              </a:gs>
            </a:gsLst>
            <a:lin ang="5400000"/>
          </a:gradFill>
          <a:ln w="3175" cap="sq">
            <a:solidFill>
              <a:srgbClr val="333333"/>
            </a:solidFill>
            <a:miter lim="800000"/>
            <a:headEnd/>
            <a:tailEnd/>
          </a:ln>
        </p:spPr>
        <p:txBody>
          <a:bodyPr lIns="92075" tIns="46038" rIns="92075" bIns="46038" anchor="ctr"/>
          <a:lstStyle/>
          <a:p>
            <a:pPr algn="ctr" fontAlgn="auto">
              <a:spcAft>
                <a:spcPts val="0"/>
              </a:spcAft>
              <a:defRPr/>
            </a:pPr>
            <a:r>
              <a:rPr lang="fr-FR" sz="2400" b="1" dirty="0"/>
              <a:t>CONCLUSION  </a:t>
            </a:r>
            <a:endParaRPr lang="fr-FR" sz="2400" b="1" dirty="0">
              <a:effectLst>
                <a:outerShdw blurRad="38100" dist="38100" dir="2700000" algn="tl">
                  <a:srgbClr val="000000">
                    <a:alpha val="43137"/>
                  </a:srgbClr>
                </a:outerShdw>
              </a:effectLst>
              <a:latin typeface="+mj-lt"/>
              <a:ea typeface="+mj-ea"/>
              <a:cs typeface="+mj-cs"/>
            </a:endParaRPr>
          </a:p>
        </p:txBody>
      </p:sp>
      <p:sp>
        <p:nvSpPr>
          <p:cNvPr id="8" name="Espace réservé du contenu 2"/>
          <p:cNvSpPr>
            <a:spLocks noGrp="1"/>
          </p:cNvSpPr>
          <p:nvPr>
            <p:ph idx="1"/>
          </p:nvPr>
        </p:nvSpPr>
        <p:spPr>
          <a:xfrm>
            <a:off x="250825" y="1458913"/>
            <a:ext cx="8642350" cy="5113337"/>
          </a:xfrm>
        </p:spPr>
        <p:txBody>
          <a:bodyPr>
            <a:normAutofit/>
          </a:bodyPr>
          <a:lstStyle/>
          <a:p>
            <a:pPr marL="274320" indent="-274320" algn="ctr" fontAlgn="auto">
              <a:spcAft>
                <a:spcPts val="0"/>
              </a:spcAft>
              <a:buClr>
                <a:schemeClr val="accent3"/>
              </a:buClr>
              <a:buFont typeface="Wingdings" pitchFamily="2" charset="2"/>
              <a:buNone/>
              <a:defRPr/>
            </a:pPr>
            <a:endParaRPr lang="fr-FR" b="1" i="1" dirty="0" smtClean="0"/>
          </a:p>
          <a:p>
            <a:pPr marL="274320" indent="-274320" algn="just" fontAlgn="auto">
              <a:spcAft>
                <a:spcPts val="0"/>
              </a:spcAft>
              <a:buClr>
                <a:schemeClr val="accent3"/>
              </a:buClr>
              <a:buFont typeface="Courier New" pitchFamily="49" charset="0"/>
              <a:buChar char="o"/>
              <a:defRPr/>
            </a:pPr>
            <a:r>
              <a:rPr lang="fr-FR" sz="2800" dirty="0" smtClean="0"/>
              <a:t>Le dispositif actuel de suivi évaluation de la DGAEUE permet de mesurer un certain nombre d’indicateurs</a:t>
            </a:r>
          </a:p>
          <a:p>
            <a:pPr marL="274320" indent="-274320" algn="just" fontAlgn="auto">
              <a:spcAft>
                <a:spcPts val="0"/>
              </a:spcAft>
              <a:buClr>
                <a:schemeClr val="accent3"/>
              </a:buClr>
              <a:buFont typeface="Courier New" pitchFamily="49" charset="0"/>
              <a:buChar char="o"/>
              <a:defRPr/>
            </a:pPr>
            <a:r>
              <a:rPr lang="fr-FR" sz="2800" dirty="0" smtClean="0"/>
              <a:t>Force est de reconnaitre que ce dispositif comporte  quelques faiblesses et ne comporte pas de façon exhaustif tous les  indicateurs acteurs souhaités par les acteurs </a:t>
            </a:r>
          </a:p>
          <a:p>
            <a:pPr marL="274320" indent="-274320" algn="just" fontAlgn="auto">
              <a:spcAft>
                <a:spcPts val="0"/>
              </a:spcAft>
              <a:buClr>
                <a:schemeClr val="accent3"/>
              </a:buClr>
              <a:buFont typeface="Courier New" pitchFamily="49" charset="0"/>
              <a:buChar char="o"/>
              <a:defRPr/>
            </a:pPr>
            <a:r>
              <a:rPr lang="fr-FR" sz="2800" dirty="0" smtClean="0"/>
              <a:t>Il est impératif que l’ensemble des acteurs contribue à l’améliorer et le pérenniser au grand bénéfice du sous secteur</a:t>
            </a:r>
          </a:p>
          <a:p>
            <a:pPr marL="0" indent="0" algn="just" fontAlgn="auto">
              <a:spcAft>
                <a:spcPts val="0"/>
              </a:spcAft>
              <a:buClr>
                <a:schemeClr val="accent3"/>
              </a:buClr>
              <a:buFont typeface="Wingdings 2"/>
              <a:buNone/>
              <a:defRPr/>
            </a:pPr>
            <a:endParaRPr lang="fr-FR" sz="2800" dirty="0" smtClean="0"/>
          </a:p>
          <a:p>
            <a:pPr marL="274320" indent="-274320" fontAlgn="auto">
              <a:spcAft>
                <a:spcPts val="0"/>
              </a:spcAft>
              <a:buClr>
                <a:schemeClr val="accent3"/>
              </a:buClr>
              <a:buFont typeface="Courier New" pitchFamily="49" charset="0"/>
              <a:buChar char="o"/>
              <a:defRPr/>
            </a:pPr>
            <a:endParaRPr lang="fr-FR" sz="2800" dirty="0" smtClean="0"/>
          </a:p>
          <a:p>
            <a:pPr marL="274320" indent="-274320" fontAlgn="auto">
              <a:spcAft>
                <a:spcPts val="0"/>
              </a:spcAft>
              <a:buClr>
                <a:schemeClr val="accent3"/>
              </a:buClr>
              <a:buFont typeface="Wingdings" pitchFamily="2" charset="2"/>
              <a:buNone/>
              <a:defRPr/>
            </a:pPr>
            <a:endParaRPr lang="fr-FR" sz="2800" b="1" i="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9939" name="Sous-titre 2"/>
          <p:cNvSpPr>
            <a:spLocks noGrp="1"/>
          </p:cNvSpPr>
          <p:nvPr>
            <p:ph type="subTitle" idx="1"/>
          </p:nvPr>
        </p:nvSpPr>
        <p:spPr>
          <a:xfrm>
            <a:off x="684213" y="1916113"/>
            <a:ext cx="7853362" cy="2308225"/>
          </a:xfrm>
        </p:spPr>
        <p:txBody>
          <a:bodyPr>
            <a:spAutoFit/>
          </a:bodyPr>
          <a:lstStyle/>
          <a:p>
            <a:pPr marR="0" algn="ctr">
              <a:lnSpc>
                <a:spcPct val="150000"/>
              </a:lnSpc>
              <a:spcBef>
                <a:spcPct val="0"/>
              </a:spcBef>
            </a:pPr>
            <a:r>
              <a:rPr lang="fr-FR" sz="4800" smtClean="0">
                <a:solidFill>
                  <a:srgbClr val="FFFF00"/>
                </a:solidFill>
                <a:latin typeface="Franklin Gothic Heavy" pitchFamily="34" charset="0"/>
              </a:rPr>
              <a:t>Merci Pour Votre Aimable Attention!</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u numéro de diapositive 5"/>
          <p:cNvSpPr txBox="1">
            <a:spLocks noGrp="1"/>
          </p:cNvSpPr>
          <p:nvPr/>
        </p:nvSpPr>
        <p:spPr bwMode="auto">
          <a:xfrm>
            <a:off x="6553200" y="6243638"/>
            <a:ext cx="2133600" cy="457200"/>
          </a:xfrm>
          <a:prstGeom prst="rect">
            <a:avLst/>
          </a:prstGeom>
          <a:noFill/>
          <a:ln w="9525">
            <a:noFill/>
            <a:miter lim="800000"/>
            <a:headEnd/>
            <a:tailEnd/>
          </a:ln>
        </p:spPr>
        <p:txBody>
          <a:bodyPr/>
          <a:lstStyle/>
          <a:p>
            <a:pPr algn="r"/>
            <a:fld id="{92FAA43F-039F-48A0-8E92-F4AEFE6160F0}" type="slidenum">
              <a:rPr lang="fr-FR" altLang="fr-FR" sz="1400">
                <a:latin typeface="Verdana" pitchFamily="34" charset="0"/>
              </a:rPr>
              <a:pPr algn="r"/>
              <a:t>3</a:t>
            </a:fld>
            <a:endParaRPr lang="fr-FR" altLang="fr-FR" sz="1400">
              <a:latin typeface="Verdana" pitchFamily="34" charset="0"/>
            </a:endParaRPr>
          </a:p>
        </p:txBody>
      </p:sp>
      <p:sp>
        <p:nvSpPr>
          <p:cNvPr id="11268" name="Rectangle 2"/>
          <p:cNvSpPr>
            <a:spLocks noGrp="1" noChangeArrowheads="1"/>
          </p:cNvSpPr>
          <p:nvPr>
            <p:ph type="title"/>
          </p:nvPr>
        </p:nvSpPr>
        <p:spPr>
          <a:xfrm>
            <a:off x="1371600" y="908720"/>
            <a:ext cx="7620000" cy="792088"/>
          </a:xfrm>
        </p:spPr>
        <p:txBody>
          <a:bodyPr/>
          <a:lstStyle/>
          <a:p>
            <a:pPr fontAlgn="auto">
              <a:spcAft>
                <a:spcPts val="0"/>
              </a:spcAft>
              <a:defRPr/>
            </a:pPr>
            <a:r>
              <a:rPr lang="fr-FR" altLang="fr-FR" sz="3600" smtClean="0">
                <a:solidFill>
                  <a:schemeClr val="tx1"/>
                </a:solidFill>
              </a:rPr>
              <a:t>Introduction</a:t>
            </a:r>
          </a:p>
        </p:txBody>
      </p:sp>
      <p:sp>
        <p:nvSpPr>
          <p:cNvPr id="184323" name="Rectangle 3"/>
          <p:cNvSpPr>
            <a:spLocks noGrp="1" noChangeArrowheads="1"/>
          </p:cNvSpPr>
          <p:nvPr>
            <p:ph type="body" idx="1"/>
          </p:nvPr>
        </p:nvSpPr>
        <p:spPr>
          <a:xfrm>
            <a:off x="428625" y="1844675"/>
            <a:ext cx="8464550" cy="4627563"/>
          </a:xfrm>
        </p:spPr>
        <p:txBody>
          <a:bodyPr>
            <a:normAutofit fontScale="25000" lnSpcReduction="20000"/>
          </a:bodyPr>
          <a:lstStyle/>
          <a:p>
            <a:pPr algn="ctr" fontAlgn="auto">
              <a:spcAft>
                <a:spcPts val="0"/>
              </a:spcAft>
              <a:buClr>
                <a:schemeClr val="accent3"/>
              </a:buClr>
              <a:buFont typeface="Wingdings 2"/>
              <a:buNone/>
              <a:defRPr/>
            </a:pPr>
            <a:r>
              <a:rPr lang="fr-FR" sz="7200" b="1" dirty="0" smtClean="0">
                <a:solidFill>
                  <a:srgbClr val="FF3300"/>
                </a:solidFill>
                <a:latin typeface="+mj-lt"/>
              </a:rPr>
              <a:t> </a:t>
            </a:r>
          </a:p>
          <a:p>
            <a:pPr algn="just" fontAlgn="auto">
              <a:spcAft>
                <a:spcPts val="0"/>
              </a:spcAft>
              <a:buClr>
                <a:schemeClr val="accent3"/>
              </a:buClr>
              <a:buFont typeface="Wingdings 2"/>
              <a:buNone/>
              <a:defRPr/>
            </a:pPr>
            <a:r>
              <a:rPr lang="fr-FR" sz="8000" b="1" dirty="0" smtClean="0">
                <a:latin typeface="+mj-lt"/>
              </a:rPr>
              <a:t>La DGAEUE </a:t>
            </a:r>
            <a:r>
              <a:rPr lang="fr-FR" sz="8800" dirty="0" smtClean="0">
                <a:solidFill>
                  <a:prstClr val="black"/>
                </a:solidFill>
                <a:latin typeface="Century Schoolbook"/>
              </a:rPr>
              <a:t>est  </a:t>
            </a:r>
            <a:r>
              <a:rPr lang="fr-FR" sz="8800" dirty="0">
                <a:solidFill>
                  <a:prstClr val="black"/>
                </a:solidFill>
                <a:latin typeface="Century Schoolbook"/>
              </a:rPr>
              <a:t>une structure technique du Ministère en charge de l’ eau et de l’assainissement. Elle a pour mission principale l’élaboration  et le suivi de  la mise en œuvre des politiques et stratégies nationales en matière d’Assainissement des eaux usées et </a:t>
            </a:r>
            <a:r>
              <a:rPr lang="fr-FR" sz="8800" dirty="0" smtClean="0">
                <a:solidFill>
                  <a:prstClr val="black"/>
                </a:solidFill>
                <a:latin typeface="Century Schoolbook"/>
              </a:rPr>
              <a:t>excréta</a:t>
            </a:r>
            <a:endParaRPr lang="fr-FR" sz="8000" b="1" dirty="0" smtClean="0">
              <a:latin typeface="+mj-lt"/>
            </a:endParaRPr>
          </a:p>
          <a:p>
            <a:pPr algn="just" fontAlgn="auto">
              <a:spcAft>
                <a:spcPts val="0"/>
              </a:spcAft>
              <a:buClr>
                <a:schemeClr val="accent3"/>
              </a:buClr>
              <a:buFont typeface="Wingdings 2"/>
              <a:buNone/>
              <a:defRPr/>
            </a:pPr>
            <a:r>
              <a:rPr lang="fr-FR" sz="8000" b="1" dirty="0" smtClean="0">
                <a:latin typeface="+mj-lt"/>
              </a:rPr>
              <a:t>Avant 2010: </a:t>
            </a:r>
          </a:p>
          <a:p>
            <a:pPr algn="just" fontAlgn="auto">
              <a:spcAft>
                <a:spcPts val="0"/>
              </a:spcAft>
              <a:buClr>
                <a:schemeClr val="accent3"/>
              </a:buClr>
              <a:buFont typeface="Wingdings" pitchFamily="2" charset="2"/>
              <a:buChar char="v"/>
              <a:defRPr/>
            </a:pPr>
            <a:r>
              <a:rPr lang="fr-FR" sz="8000" dirty="0" smtClean="0">
                <a:latin typeface="+mj-lt"/>
              </a:rPr>
              <a:t>le système de suivi sommaire, uniquement au niveau central</a:t>
            </a:r>
          </a:p>
          <a:p>
            <a:pPr algn="just" fontAlgn="auto">
              <a:spcAft>
                <a:spcPts val="0"/>
              </a:spcAft>
              <a:buClr>
                <a:schemeClr val="accent3"/>
              </a:buClr>
              <a:buFont typeface="Wingdings" pitchFamily="2" charset="2"/>
              <a:buChar char="v"/>
              <a:defRPr/>
            </a:pPr>
            <a:r>
              <a:rPr lang="fr-FR" sz="8000" dirty="0" smtClean="0">
                <a:latin typeface="+mj-lt"/>
              </a:rPr>
              <a:t> Inexistence d’une base de donnée assainissement </a:t>
            </a:r>
          </a:p>
          <a:p>
            <a:pPr algn="just" fontAlgn="auto">
              <a:spcAft>
                <a:spcPts val="0"/>
              </a:spcAft>
              <a:buClr>
                <a:schemeClr val="accent3"/>
              </a:buClr>
              <a:buFont typeface="Wingdings 2"/>
              <a:buNone/>
              <a:defRPr/>
            </a:pPr>
            <a:endParaRPr lang="fr-FR" sz="8000" dirty="0" smtClean="0">
              <a:latin typeface="+mj-lt"/>
            </a:endParaRPr>
          </a:p>
          <a:p>
            <a:pPr algn="just" fontAlgn="auto">
              <a:spcAft>
                <a:spcPts val="0"/>
              </a:spcAft>
              <a:buClr>
                <a:schemeClr val="accent3"/>
              </a:buClr>
              <a:buFont typeface="Wingdings 2"/>
              <a:buNone/>
              <a:defRPr/>
            </a:pPr>
            <a:r>
              <a:rPr lang="fr-FR" sz="8000" b="1" dirty="0" smtClean="0">
                <a:latin typeface="+mj-lt"/>
              </a:rPr>
              <a:t>A partir de 2010:</a:t>
            </a:r>
          </a:p>
          <a:p>
            <a:pPr algn="just" fontAlgn="auto">
              <a:spcAft>
                <a:spcPts val="0"/>
              </a:spcAft>
              <a:buClr>
                <a:schemeClr val="accent3"/>
              </a:buClr>
              <a:buFont typeface="Wingdings" pitchFamily="2" charset="2"/>
              <a:buChar char="v"/>
              <a:defRPr/>
            </a:pPr>
            <a:r>
              <a:rPr lang="fr-FR" sz="8000" dirty="0" smtClean="0">
                <a:latin typeface="+mj-lt"/>
              </a:rPr>
              <a:t> </a:t>
            </a:r>
            <a:r>
              <a:rPr lang="fr-FR" sz="8800" dirty="0" smtClean="0">
                <a:solidFill>
                  <a:prstClr val="black"/>
                </a:solidFill>
                <a:latin typeface="Century Schoolbook"/>
              </a:rPr>
              <a:t>Enquête </a:t>
            </a:r>
            <a:r>
              <a:rPr lang="fr-FR" sz="8800" dirty="0">
                <a:solidFill>
                  <a:prstClr val="black"/>
                </a:solidFill>
                <a:latin typeface="Century Schoolbook"/>
              </a:rPr>
              <a:t>Nationale sur l’accès des ménages aux ouvrages d’Assainissement </a:t>
            </a:r>
            <a:r>
              <a:rPr lang="fr-FR" sz="8800" dirty="0" smtClean="0">
                <a:solidFill>
                  <a:prstClr val="black"/>
                </a:solidFill>
                <a:latin typeface="Century Schoolbook"/>
              </a:rPr>
              <a:t>familial (situation de référence )</a:t>
            </a:r>
            <a:endParaRPr lang="fr-FR" sz="8000" dirty="0" smtClean="0">
              <a:latin typeface="+mj-lt"/>
            </a:endParaRPr>
          </a:p>
          <a:p>
            <a:pPr algn="just" fontAlgn="auto">
              <a:spcAft>
                <a:spcPts val="0"/>
              </a:spcAft>
              <a:buClr>
                <a:schemeClr val="accent3"/>
              </a:buClr>
              <a:buFont typeface="Wingdings" pitchFamily="2" charset="2"/>
              <a:buChar char="v"/>
              <a:defRPr/>
            </a:pPr>
            <a:r>
              <a:rPr lang="fr-FR" sz="8000" dirty="0" smtClean="0">
                <a:latin typeface="+mj-lt"/>
              </a:rPr>
              <a:t>Création d’une base de données (INO A) mise à jour annuellement a partir de 2011,</a:t>
            </a:r>
          </a:p>
          <a:p>
            <a:pPr algn="ctr" fontAlgn="auto">
              <a:spcAft>
                <a:spcPts val="0"/>
              </a:spcAft>
              <a:buClr>
                <a:schemeClr val="accent3"/>
              </a:buClr>
              <a:buFont typeface="Wingdings 2"/>
              <a:buNone/>
              <a:defRPr/>
            </a:pPr>
            <a:endParaRPr lang="fr-FR" b="1" dirty="0" smtClean="0">
              <a:solidFill>
                <a:srgbClr val="FF3300"/>
              </a:solidFill>
            </a:endParaRPr>
          </a:p>
          <a:p>
            <a:pPr algn="ctr" fontAlgn="auto">
              <a:spcAft>
                <a:spcPts val="0"/>
              </a:spcAft>
              <a:buClr>
                <a:schemeClr val="accent3"/>
              </a:buClr>
              <a:buFont typeface="Wingdings 2"/>
              <a:buNone/>
              <a:defRPr/>
            </a:pPr>
            <a:endParaRPr lang="fr-FR" sz="3900" b="1" dirty="0" smtClean="0">
              <a:solidFill>
                <a:srgbClr val="0000FF"/>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4"/>
          <p:cNvSpPr txBox="1">
            <a:spLocks noChangeArrowheads="1"/>
          </p:cNvSpPr>
          <p:nvPr/>
        </p:nvSpPr>
        <p:spPr bwMode="auto">
          <a:xfrm>
            <a:off x="8274050" y="5476875"/>
            <a:ext cx="246063" cy="342900"/>
          </a:xfrm>
          <a:prstGeom prst="rect">
            <a:avLst/>
          </a:prstGeom>
          <a:noFill/>
          <a:ln w="9525">
            <a:noFill/>
            <a:miter lim="800000"/>
            <a:headEnd/>
            <a:tailEnd/>
          </a:ln>
        </p:spPr>
        <p:txBody>
          <a:bodyPr wrap="none">
            <a:spAutoFit/>
          </a:bodyPr>
          <a:lstStyle/>
          <a:p>
            <a:pPr eaLnBrk="0" hangingPunct="0"/>
            <a:endParaRPr lang="fr-FR" altLang="fr-FR" sz="2400">
              <a:latin typeface="Times New Roman" pitchFamily="18" charset="0"/>
            </a:endParaRPr>
          </a:p>
        </p:txBody>
      </p:sp>
      <p:sp>
        <p:nvSpPr>
          <p:cNvPr id="8194" name="Rectangle 2"/>
          <p:cNvSpPr>
            <a:spLocks noGrp="1" noChangeArrowheads="1"/>
          </p:cNvSpPr>
          <p:nvPr>
            <p:ph type="title"/>
          </p:nvPr>
        </p:nvSpPr>
        <p:spPr>
          <a:gradFill rotWithShape="0">
            <a:gsLst>
              <a:gs pos="0">
                <a:srgbClr val="5E9EFF"/>
              </a:gs>
              <a:gs pos="39999">
                <a:srgbClr val="85C2FF"/>
              </a:gs>
              <a:gs pos="70000">
                <a:srgbClr val="C4D6EB"/>
              </a:gs>
              <a:gs pos="100000">
                <a:srgbClr val="FFEBFA"/>
              </a:gs>
            </a:gsLst>
            <a:lin ang="5400000"/>
          </a:gradFill>
          <a:ln w="3175" cap="sq">
            <a:solidFill>
              <a:srgbClr val="333333"/>
            </a:solidFill>
          </a:ln>
        </p:spPr>
        <p:txBody>
          <a:bodyPr lIns="92075" tIns="46038" rIns="92075" bIns="46038"/>
          <a:lstStyle/>
          <a:p>
            <a:pPr algn="ctr" fontAlgn="auto">
              <a:spcAft>
                <a:spcPts val="0"/>
              </a:spcAft>
              <a:defRPr/>
            </a:pPr>
            <a:r>
              <a:rPr lang="fr-FR" sz="3200" smtClean="0"/>
              <a:t>SUIVI EVALUATION DE LA DGAEUE</a:t>
            </a:r>
            <a:endParaRPr lang="fr-FR" sz="3200" smtClean="0">
              <a:solidFill>
                <a:schemeClr val="tx1"/>
              </a:solidFill>
              <a:effectLst>
                <a:outerShdw blurRad="38100" dist="38100" dir="2700000" algn="tl">
                  <a:srgbClr val="000000">
                    <a:alpha val="43137"/>
                  </a:srgbClr>
                </a:outerShdw>
              </a:effectLst>
            </a:endParaRPr>
          </a:p>
        </p:txBody>
      </p:sp>
    </p:spTree>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Oval 6"/>
          <p:cNvSpPr>
            <a:spLocks noChangeArrowheads="1"/>
          </p:cNvSpPr>
          <p:nvPr/>
        </p:nvSpPr>
        <p:spPr bwMode="auto">
          <a:xfrm>
            <a:off x="3000375" y="857250"/>
            <a:ext cx="2940050" cy="714375"/>
          </a:xfrm>
          <a:prstGeom prst="ellipse">
            <a:avLst/>
          </a:prstGeom>
          <a:solidFill>
            <a:schemeClr val="accent1">
              <a:lumMod val="20000"/>
              <a:lumOff val="80000"/>
            </a:schemeClr>
          </a:solidFill>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a:defRPr/>
            </a:pPr>
            <a:endParaRPr lang="fr-FR" dirty="0"/>
          </a:p>
          <a:p>
            <a:pPr algn="ctr">
              <a:defRPr/>
            </a:pPr>
            <a:r>
              <a:rPr lang="fr-FR" dirty="0"/>
              <a:t>	</a:t>
            </a:r>
          </a:p>
          <a:p>
            <a:pPr algn="ctr">
              <a:defRPr/>
            </a:pPr>
            <a:r>
              <a:rPr lang="fr-FR" dirty="0"/>
              <a:t>                   </a:t>
            </a:r>
          </a:p>
        </p:txBody>
      </p:sp>
      <p:sp>
        <p:nvSpPr>
          <p:cNvPr id="48" name="Oval 16"/>
          <p:cNvSpPr>
            <a:spLocks noChangeArrowheads="1"/>
          </p:cNvSpPr>
          <p:nvPr/>
        </p:nvSpPr>
        <p:spPr bwMode="auto">
          <a:xfrm>
            <a:off x="642938" y="571500"/>
            <a:ext cx="1079500" cy="647700"/>
          </a:xfrm>
          <a:prstGeom prst="ellipse">
            <a:avLst/>
          </a:prstGeom>
          <a:solidFill>
            <a:schemeClr val="accent1">
              <a:lumMod val="20000"/>
              <a:lumOff val="80000"/>
            </a:schemeClr>
          </a:solidFill>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a:defRPr/>
            </a:pPr>
            <a:r>
              <a:rPr lang="fr-FR" dirty="0"/>
              <a:t>CNP</a:t>
            </a:r>
          </a:p>
        </p:txBody>
      </p:sp>
      <p:sp>
        <p:nvSpPr>
          <p:cNvPr id="49" name="Oval 19"/>
          <p:cNvSpPr>
            <a:spLocks noChangeArrowheads="1"/>
          </p:cNvSpPr>
          <p:nvPr/>
        </p:nvSpPr>
        <p:spPr bwMode="auto">
          <a:xfrm>
            <a:off x="714375" y="1928813"/>
            <a:ext cx="1008063" cy="647700"/>
          </a:xfrm>
          <a:prstGeom prst="ellipse">
            <a:avLst/>
          </a:prstGeom>
          <a:solidFill>
            <a:schemeClr val="accent1">
              <a:lumMod val="20000"/>
              <a:lumOff val="80000"/>
            </a:schemeClr>
          </a:solidFill>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a:defRPr/>
            </a:pPr>
            <a:r>
              <a:rPr lang="fr-FR" dirty="0"/>
              <a:t>CRP</a:t>
            </a:r>
          </a:p>
        </p:txBody>
      </p:sp>
      <p:sp>
        <p:nvSpPr>
          <p:cNvPr id="21509" name="Line 20"/>
          <p:cNvSpPr>
            <a:spLocks noChangeShapeType="1"/>
          </p:cNvSpPr>
          <p:nvPr/>
        </p:nvSpPr>
        <p:spPr bwMode="auto">
          <a:xfrm flipV="1">
            <a:off x="1714500" y="1500188"/>
            <a:ext cx="1785938" cy="714375"/>
          </a:xfrm>
          <a:prstGeom prst="line">
            <a:avLst/>
          </a:prstGeom>
          <a:noFill/>
          <a:ln w="28575">
            <a:solidFill>
              <a:srgbClr val="0070C0"/>
            </a:solidFill>
            <a:round/>
            <a:headEnd/>
            <a:tailEnd type="triangle" w="med" len="med"/>
          </a:ln>
        </p:spPr>
        <p:txBody>
          <a:bodyPr/>
          <a:lstStyle/>
          <a:p>
            <a:endParaRPr lang="fr-FR"/>
          </a:p>
        </p:txBody>
      </p:sp>
      <p:sp>
        <p:nvSpPr>
          <p:cNvPr id="21510" name="Line 21"/>
          <p:cNvSpPr>
            <a:spLocks noChangeShapeType="1"/>
          </p:cNvSpPr>
          <p:nvPr/>
        </p:nvSpPr>
        <p:spPr bwMode="auto">
          <a:xfrm flipH="1" flipV="1">
            <a:off x="1714500" y="2286000"/>
            <a:ext cx="1571625" cy="714375"/>
          </a:xfrm>
          <a:prstGeom prst="line">
            <a:avLst/>
          </a:prstGeom>
          <a:noFill/>
          <a:ln w="28575">
            <a:solidFill>
              <a:srgbClr val="0070C0"/>
            </a:solidFill>
            <a:round/>
            <a:headEnd/>
            <a:tailEnd type="triangle" w="med" len="med"/>
          </a:ln>
        </p:spPr>
        <p:txBody>
          <a:bodyPr/>
          <a:lstStyle/>
          <a:p>
            <a:endParaRPr lang="fr-FR"/>
          </a:p>
        </p:txBody>
      </p:sp>
      <p:sp>
        <p:nvSpPr>
          <p:cNvPr id="52" name="Rectangle 24"/>
          <p:cNvSpPr>
            <a:spLocks noChangeArrowheads="1"/>
          </p:cNvSpPr>
          <p:nvPr/>
        </p:nvSpPr>
        <p:spPr bwMode="auto">
          <a:xfrm>
            <a:off x="3286125" y="2997200"/>
            <a:ext cx="2643188" cy="576263"/>
          </a:xfrm>
          <a:prstGeom prst="rect">
            <a:avLst/>
          </a:prstGeom>
          <a:solidFill>
            <a:schemeClr val="accent1">
              <a:lumMod val="20000"/>
              <a:lumOff val="80000"/>
            </a:schemeClr>
          </a:solidFill>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a:defRPr/>
            </a:pPr>
            <a:r>
              <a:rPr lang="fr-FR" dirty="0"/>
              <a:t>DREA</a:t>
            </a:r>
            <a:endParaRPr lang="fr-FR" dirty="0"/>
          </a:p>
          <a:p>
            <a:pPr algn="ctr">
              <a:defRPr/>
            </a:pPr>
            <a:r>
              <a:rPr lang="fr-FR" dirty="0"/>
              <a:t>13</a:t>
            </a:r>
          </a:p>
        </p:txBody>
      </p:sp>
      <p:sp>
        <p:nvSpPr>
          <p:cNvPr id="53" name="Rectangle 25"/>
          <p:cNvSpPr>
            <a:spLocks noChangeArrowheads="1"/>
          </p:cNvSpPr>
          <p:nvPr/>
        </p:nvSpPr>
        <p:spPr bwMode="auto">
          <a:xfrm>
            <a:off x="3286125" y="3500438"/>
            <a:ext cx="2643188" cy="649287"/>
          </a:xfrm>
          <a:prstGeom prst="rect">
            <a:avLst/>
          </a:prstGeom>
          <a:solidFill>
            <a:schemeClr val="accent1">
              <a:lumMod val="20000"/>
              <a:lumOff val="80000"/>
            </a:schemeClr>
          </a:solidFill>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a:defRPr/>
            </a:pPr>
            <a:r>
              <a:rPr lang="fr-FR" dirty="0"/>
              <a:t>Superviseurs</a:t>
            </a:r>
          </a:p>
          <a:p>
            <a:pPr algn="ctr">
              <a:defRPr/>
            </a:pPr>
            <a:r>
              <a:rPr lang="fr-FR" dirty="0"/>
              <a:t>SRE</a:t>
            </a:r>
            <a:endParaRPr lang="fr-FR" dirty="0"/>
          </a:p>
        </p:txBody>
      </p:sp>
      <p:sp>
        <p:nvSpPr>
          <p:cNvPr id="54" name="Oval 27"/>
          <p:cNvSpPr>
            <a:spLocks noChangeArrowheads="1"/>
          </p:cNvSpPr>
          <p:nvPr/>
        </p:nvSpPr>
        <p:spPr bwMode="auto">
          <a:xfrm>
            <a:off x="500063" y="4429125"/>
            <a:ext cx="1571625" cy="857250"/>
          </a:xfrm>
          <a:prstGeom prst="ellipse">
            <a:avLst/>
          </a:prstGeom>
          <a:solidFill>
            <a:schemeClr val="accent1">
              <a:lumMod val="20000"/>
              <a:lumOff val="80000"/>
            </a:schemeClr>
          </a:solidFill>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a:defRPr/>
            </a:pPr>
            <a:r>
              <a:rPr lang="fr-FR" sz="1400" dirty="0"/>
              <a:t>Projets</a:t>
            </a:r>
          </a:p>
          <a:p>
            <a:pPr algn="ctr">
              <a:defRPr/>
            </a:pPr>
            <a:r>
              <a:rPr lang="fr-FR" sz="1400" dirty="0"/>
              <a:t>ONG</a:t>
            </a:r>
          </a:p>
          <a:p>
            <a:pPr algn="ctr">
              <a:defRPr/>
            </a:pPr>
            <a:r>
              <a:rPr lang="fr-FR" sz="1400" dirty="0"/>
              <a:t>Associations</a:t>
            </a:r>
          </a:p>
          <a:p>
            <a:pPr algn="ctr">
              <a:defRPr/>
            </a:pPr>
            <a:endParaRPr lang="fr-FR" dirty="0"/>
          </a:p>
        </p:txBody>
      </p:sp>
      <p:sp>
        <p:nvSpPr>
          <p:cNvPr id="21514" name="Line 29"/>
          <p:cNvSpPr>
            <a:spLocks noChangeShapeType="1"/>
          </p:cNvSpPr>
          <p:nvPr/>
        </p:nvSpPr>
        <p:spPr bwMode="auto">
          <a:xfrm flipV="1">
            <a:off x="1643063" y="3143250"/>
            <a:ext cx="1643062" cy="1357313"/>
          </a:xfrm>
          <a:prstGeom prst="line">
            <a:avLst/>
          </a:prstGeom>
          <a:noFill/>
          <a:ln w="28575">
            <a:solidFill>
              <a:srgbClr val="0070C0"/>
            </a:solidFill>
            <a:round/>
            <a:headEnd/>
            <a:tailEnd type="triangle" w="med" len="med"/>
          </a:ln>
        </p:spPr>
        <p:txBody>
          <a:bodyPr/>
          <a:lstStyle/>
          <a:p>
            <a:endParaRPr lang="fr-FR"/>
          </a:p>
        </p:txBody>
      </p:sp>
      <p:sp>
        <p:nvSpPr>
          <p:cNvPr id="21515" name="Text Box 31"/>
          <p:cNvSpPr txBox="1">
            <a:spLocks noChangeArrowheads="1"/>
          </p:cNvSpPr>
          <p:nvPr/>
        </p:nvSpPr>
        <p:spPr bwMode="auto">
          <a:xfrm rot="5400000">
            <a:off x="2854325" y="2068513"/>
            <a:ext cx="1554163" cy="738187"/>
          </a:xfrm>
          <a:prstGeom prst="rect">
            <a:avLst/>
          </a:prstGeom>
          <a:noFill/>
          <a:ln w="9525">
            <a:noFill/>
            <a:miter lim="800000"/>
            <a:headEnd/>
            <a:tailEnd/>
          </a:ln>
        </p:spPr>
        <p:txBody>
          <a:bodyPr>
            <a:spAutoFit/>
          </a:bodyPr>
          <a:lstStyle/>
          <a:p>
            <a:r>
              <a:rPr lang="fr-FR" altLang="fr-FR" sz="1200"/>
              <a:t>Fiches  BPO-SSE</a:t>
            </a:r>
          </a:p>
          <a:p>
            <a:r>
              <a:rPr lang="fr-FR" altLang="fr-FR" sz="1200"/>
              <a:t>vierges</a:t>
            </a:r>
          </a:p>
          <a:p>
            <a:pPr>
              <a:spcBef>
                <a:spcPct val="50000"/>
              </a:spcBef>
            </a:pPr>
            <a:endParaRPr lang="fr-FR" altLang="fr-FR" sz="1200"/>
          </a:p>
        </p:txBody>
      </p:sp>
      <p:sp>
        <p:nvSpPr>
          <p:cNvPr id="60" name="Rectangle 34"/>
          <p:cNvSpPr>
            <a:spLocks noChangeArrowheads="1"/>
          </p:cNvSpPr>
          <p:nvPr/>
        </p:nvSpPr>
        <p:spPr bwMode="auto">
          <a:xfrm>
            <a:off x="4140200" y="4868863"/>
            <a:ext cx="1008063" cy="360362"/>
          </a:xfrm>
          <a:prstGeom prst="rect">
            <a:avLst/>
          </a:prstGeom>
          <a:solidFill>
            <a:schemeClr val="accent1">
              <a:lumMod val="20000"/>
              <a:lumOff val="80000"/>
            </a:schemeClr>
          </a:solidFill>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a:defRPr/>
            </a:pPr>
            <a:r>
              <a:rPr lang="fr-FR" dirty="0"/>
              <a:t>Maire</a:t>
            </a:r>
          </a:p>
        </p:txBody>
      </p:sp>
      <p:sp>
        <p:nvSpPr>
          <p:cNvPr id="61" name="Rectangle 35"/>
          <p:cNvSpPr>
            <a:spLocks noChangeArrowheads="1"/>
          </p:cNvSpPr>
          <p:nvPr/>
        </p:nvSpPr>
        <p:spPr bwMode="auto">
          <a:xfrm>
            <a:off x="3563938" y="5661025"/>
            <a:ext cx="1944687" cy="863600"/>
          </a:xfrm>
          <a:prstGeom prst="rect">
            <a:avLst/>
          </a:prstGeom>
          <a:solidFill>
            <a:schemeClr val="accent1">
              <a:lumMod val="20000"/>
              <a:lumOff val="80000"/>
            </a:schemeClr>
          </a:solidFill>
          <a:ln>
            <a:solidFill>
              <a:schemeClr val="accent1">
                <a:lumMod val="60000"/>
                <a:lumOff val="40000"/>
              </a:schemeClr>
            </a:solidFill>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a:defRPr/>
            </a:pPr>
            <a:r>
              <a:rPr lang="fr-FR" sz="1600" b="1" dirty="0"/>
              <a:t>Points focaux:</a:t>
            </a:r>
            <a:r>
              <a:rPr lang="fr-FR" sz="1200" dirty="0"/>
              <a:t> </a:t>
            </a:r>
          </a:p>
          <a:p>
            <a:pPr algn="ctr">
              <a:defRPr/>
            </a:pPr>
            <a:r>
              <a:rPr lang="fr-FR" sz="1200" dirty="0"/>
              <a:t>remplissent </a:t>
            </a:r>
            <a:r>
              <a:rPr lang="fr-FR" sz="1200" dirty="0">
                <a:solidFill>
                  <a:schemeClr val="tx1"/>
                </a:solidFill>
                <a:hlinkClick r:id="rId2" action="ppaction://hlinkfile"/>
              </a:rPr>
              <a:t>les fiches</a:t>
            </a:r>
          </a:p>
          <a:p>
            <a:pPr algn="ctr">
              <a:defRPr/>
            </a:pPr>
            <a:r>
              <a:rPr lang="fr-FR" sz="1200" dirty="0">
                <a:solidFill>
                  <a:schemeClr val="tx1"/>
                </a:solidFill>
                <a:hlinkClick r:id="rId2" action="ppaction://hlinkfile"/>
              </a:rPr>
              <a:t>d’inventaires</a:t>
            </a:r>
            <a:r>
              <a:rPr lang="fr-FR" sz="1200" dirty="0">
                <a:hlinkClick r:id="rId3" action="ppaction://hlinkfile"/>
              </a:rPr>
              <a:t> </a:t>
            </a:r>
            <a:r>
              <a:rPr lang="fr-FR" sz="1200" dirty="0"/>
              <a:t>avec</a:t>
            </a:r>
          </a:p>
          <a:p>
            <a:pPr algn="ctr">
              <a:defRPr/>
            </a:pPr>
            <a:r>
              <a:rPr lang="fr-FR" sz="1200" dirty="0"/>
              <a:t> l’appui des superviseurs</a:t>
            </a:r>
          </a:p>
        </p:txBody>
      </p:sp>
      <p:sp>
        <p:nvSpPr>
          <p:cNvPr id="66" name="Rectangle 44"/>
          <p:cNvSpPr>
            <a:spLocks noChangeArrowheads="1"/>
          </p:cNvSpPr>
          <p:nvPr/>
        </p:nvSpPr>
        <p:spPr bwMode="auto">
          <a:xfrm>
            <a:off x="3000375" y="785813"/>
            <a:ext cx="2928938" cy="571500"/>
          </a:xfrm>
          <a:prstGeom prst="rect">
            <a:avLst/>
          </a:prstGeom>
          <a:solidFill>
            <a:schemeClr val="accent1">
              <a:lumMod val="20000"/>
              <a:lumOff val="80000"/>
            </a:schemeClr>
          </a:solidFill>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a:defRPr/>
            </a:pPr>
            <a:r>
              <a:rPr lang="fr-FR" dirty="0"/>
              <a:t>DGAEUE</a:t>
            </a:r>
            <a:endParaRPr lang="fr-FR" dirty="0"/>
          </a:p>
        </p:txBody>
      </p:sp>
      <p:sp>
        <p:nvSpPr>
          <p:cNvPr id="21519" name="Text Box 45"/>
          <p:cNvSpPr txBox="1">
            <a:spLocks noChangeArrowheads="1"/>
          </p:cNvSpPr>
          <p:nvPr/>
        </p:nvSpPr>
        <p:spPr bwMode="auto">
          <a:xfrm rot="-1378918">
            <a:off x="2074863" y="1770063"/>
            <a:ext cx="1284287" cy="276225"/>
          </a:xfrm>
          <a:prstGeom prst="rect">
            <a:avLst/>
          </a:prstGeom>
          <a:noFill/>
          <a:ln w="9525">
            <a:noFill/>
            <a:miter lim="800000"/>
            <a:headEnd/>
            <a:tailEnd/>
          </a:ln>
        </p:spPr>
        <p:txBody>
          <a:bodyPr>
            <a:spAutoFit/>
          </a:bodyPr>
          <a:lstStyle/>
          <a:p>
            <a:pPr>
              <a:spcBef>
                <a:spcPct val="50000"/>
              </a:spcBef>
            </a:pPr>
            <a:r>
              <a:rPr lang="fr-FR" altLang="fr-FR" sz="1200"/>
              <a:t>Rapport validé</a:t>
            </a:r>
          </a:p>
        </p:txBody>
      </p:sp>
      <p:cxnSp>
        <p:nvCxnSpPr>
          <p:cNvPr id="68" name="Connecteur droit avec flèche 67"/>
          <p:cNvCxnSpPr>
            <a:stCxn id="47" idx="2"/>
            <a:endCxn id="48" idx="6"/>
          </p:cNvCxnSpPr>
          <p:nvPr/>
        </p:nvCxnSpPr>
        <p:spPr>
          <a:xfrm rot="10800000">
            <a:off x="1722438" y="895350"/>
            <a:ext cx="1277937" cy="319088"/>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1521" name="ZoneTexte 40"/>
          <p:cNvSpPr txBox="1">
            <a:spLocks noChangeArrowheads="1"/>
          </p:cNvSpPr>
          <p:nvPr/>
        </p:nvSpPr>
        <p:spPr bwMode="auto">
          <a:xfrm rot="672797">
            <a:off x="1954213" y="623888"/>
            <a:ext cx="927100" cy="461962"/>
          </a:xfrm>
          <a:prstGeom prst="rect">
            <a:avLst/>
          </a:prstGeom>
          <a:noFill/>
          <a:ln w="9525">
            <a:noFill/>
            <a:miter lim="800000"/>
            <a:headEnd/>
            <a:tailEnd/>
          </a:ln>
        </p:spPr>
        <p:txBody>
          <a:bodyPr>
            <a:spAutoFit/>
          </a:bodyPr>
          <a:lstStyle/>
          <a:p>
            <a:r>
              <a:rPr lang="fr-FR" altLang="fr-FR" sz="1200"/>
              <a:t>Rapport Provisoire</a:t>
            </a:r>
          </a:p>
        </p:txBody>
      </p:sp>
      <p:sp>
        <p:nvSpPr>
          <p:cNvPr id="21522" name="ZoneTexte 52"/>
          <p:cNvSpPr txBox="1">
            <a:spLocks noChangeArrowheads="1"/>
          </p:cNvSpPr>
          <p:nvPr/>
        </p:nvSpPr>
        <p:spPr bwMode="auto">
          <a:xfrm rot="-9427550">
            <a:off x="1711325" y="2625725"/>
            <a:ext cx="1436688" cy="276225"/>
          </a:xfrm>
          <a:prstGeom prst="rect">
            <a:avLst/>
          </a:prstGeom>
          <a:noFill/>
          <a:ln w="9525">
            <a:noFill/>
            <a:miter lim="800000"/>
            <a:headEnd/>
            <a:tailEnd/>
          </a:ln>
        </p:spPr>
        <p:txBody>
          <a:bodyPr>
            <a:spAutoFit/>
          </a:bodyPr>
          <a:lstStyle/>
          <a:p>
            <a:r>
              <a:rPr lang="fr-FR" altLang="fr-FR" sz="1200"/>
              <a:t>Rapport provisoire</a:t>
            </a:r>
          </a:p>
        </p:txBody>
      </p:sp>
      <p:sp>
        <p:nvSpPr>
          <p:cNvPr id="21523" name="ZoneTexte 53"/>
          <p:cNvSpPr txBox="1">
            <a:spLocks noChangeArrowheads="1"/>
          </p:cNvSpPr>
          <p:nvPr/>
        </p:nvSpPr>
        <p:spPr bwMode="auto">
          <a:xfrm rot="-2358544">
            <a:off x="1528763" y="3467100"/>
            <a:ext cx="1414462" cy="461963"/>
          </a:xfrm>
          <a:prstGeom prst="rect">
            <a:avLst/>
          </a:prstGeom>
          <a:noFill/>
          <a:ln w="9525">
            <a:noFill/>
            <a:miter lim="800000"/>
            <a:headEnd/>
            <a:tailEnd/>
          </a:ln>
        </p:spPr>
        <p:txBody>
          <a:bodyPr>
            <a:spAutoFit/>
          </a:bodyPr>
          <a:lstStyle/>
          <a:p>
            <a:r>
              <a:rPr lang="fr-FR" altLang="fr-FR" sz="1200"/>
              <a:t>Fiches  BPO-SSE</a:t>
            </a:r>
          </a:p>
          <a:p>
            <a:r>
              <a:rPr lang="fr-FR" altLang="fr-FR" sz="1200"/>
              <a:t> remplies</a:t>
            </a:r>
          </a:p>
        </p:txBody>
      </p:sp>
      <p:cxnSp>
        <p:nvCxnSpPr>
          <p:cNvPr id="74" name="Connecteur droit avec flèche 73"/>
          <p:cNvCxnSpPr/>
          <p:nvPr/>
        </p:nvCxnSpPr>
        <p:spPr>
          <a:xfrm rot="10800000" flipV="1">
            <a:off x="1857375" y="3429000"/>
            <a:ext cx="1428750" cy="1214438"/>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1525" name="ZoneTexte 63"/>
          <p:cNvSpPr txBox="1">
            <a:spLocks noChangeArrowheads="1"/>
          </p:cNvSpPr>
          <p:nvPr/>
        </p:nvSpPr>
        <p:spPr bwMode="auto">
          <a:xfrm rot="-2406600">
            <a:off x="2076450" y="4054475"/>
            <a:ext cx="1225550" cy="461963"/>
          </a:xfrm>
          <a:prstGeom prst="rect">
            <a:avLst/>
          </a:prstGeom>
          <a:noFill/>
          <a:ln w="9525">
            <a:noFill/>
            <a:miter lim="800000"/>
            <a:headEnd/>
            <a:tailEnd/>
          </a:ln>
        </p:spPr>
        <p:txBody>
          <a:bodyPr>
            <a:spAutoFit/>
          </a:bodyPr>
          <a:lstStyle/>
          <a:p>
            <a:r>
              <a:rPr lang="fr-FR" altLang="fr-FR" sz="1200"/>
              <a:t>Fiches  BPO-SSE (</a:t>
            </a:r>
            <a:r>
              <a:rPr lang="fr-FR" altLang="fr-FR" sz="1200">
                <a:hlinkClick r:id="rId4" action="ppaction://hlinkfile"/>
              </a:rPr>
              <a:t>BPO-SSE)</a:t>
            </a:r>
            <a:endParaRPr lang="fr-FR" altLang="fr-FR" sz="1200"/>
          </a:p>
        </p:txBody>
      </p:sp>
      <p:cxnSp>
        <p:nvCxnSpPr>
          <p:cNvPr id="76" name="Connecteur droit avec flèche 75"/>
          <p:cNvCxnSpPr/>
          <p:nvPr/>
        </p:nvCxnSpPr>
        <p:spPr>
          <a:xfrm rot="5400000" flipH="1" flipV="1">
            <a:off x="3386932" y="4904581"/>
            <a:ext cx="1511300" cy="158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77" name="Connecteur droit avec flèche 76"/>
          <p:cNvCxnSpPr/>
          <p:nvPr/>
        </p:nvCxnSpPr>
        <p:spPr>
          <a:xfrm rot="5400000">
            <a:off x="3388519" y="4904581"/>
            <a:ext cx="15113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78" name="Connecteur droit avec flèche 77"/>
          <p:cNvCxnSpPr/>
          <p:nvPr/>
        </p:nvCxnSpPr>
        <p:spPr>
          <a:xfrm rot="5400000" flipH="1" flipV="1">
            <a:off x="3428207" y="2285206"/>
            <a:ext cx="1428750" cy="158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79" name="ZoneTexte 78"/>
          <p:cNvSpPr txBox="1"/>
          <p:nvPr/>
        </p:nvSpPr>
        <p:spPr>
          <a:xfrm>
            <a:off x="4071934" y="1571612"/>
            <a:ext cx="346249" cy="1296144"/>
          </a:xfrm>
          <a:prstGeom prst="rect">
            <a:avLst/>
          </a:prstGeom>
          <a:noFill/>
        </p:spPr>
        <p:txBody>
          <a:bodyPr vert="vert270">
            <a:spAutoFit/>
          </a:bodyPr>
          <a:lstStyle/>
          <a:p>
            <a:pPr>
              <a:defRPr/>
            </a:pPr>
            <a:r>
              <a:rPr lang="fr-FR" sz="1050" dirty="0"/>
              <a:t>Fiches Inventaires</a:t>
            </a:r>
          </a:p>
        </p:txBody>
      </p:sp>
      <p:sp>
        <p:nvSpPr>
          <p:cNvPr id="80" name="ZoneTexte 79"/>
          <p:cNvSpPr txBox="1"/>
          <p:nvPr/>
        </p:nvSpPr>
        <p:spPr>
          <a:xfrm>
            <a:off x="3797123" y="4221088"/>
            <a:ext cx="346249" cy="1296144"/>
          </a:xfrm>
          <a:prstGeom prst="rect">
            <a:avLst/>
          </a:prstGeom>
          <a:noFill/>
        </p:spPr>
        <p:txBody>
          <a:bodyPr vert="vert270">
            <a:spAutoFit/>
          </a:bodyPr>
          <a:lstStyle/>
          <a:p>
            <a:pPr>
              <a:defRPr/>
            </a:pPr>
            <a:r>
              <a:rPr lang="fr-FR" sz="1050" dirty="0"/>
              <a:t>Fiches Inventaires</a:t>
            </a:r>
          </a:p>
        </p:txBody>
      </p:sp>
      <p:cxnSp>
        <p:nvCxnSpPr>
          <p:cNvPr id="81" name="Connecteur droit 80"/>
          <p:cNvCxnSpPr>
            <a:stCxn id="54" idx="6"/>
          </p:cNvCxnSpPr>
          <p:nvPr/>
        </p:nvCxnSpPr>
        <p:spPr>
          <a:xfrm>
            <a:off x="2071688" y="4857750"/>
            <a:ext cx="7072312" cy="1588"/>
          </a:xfrm>
          <a:prstGeom prst="line">
            <a:avLst/>
          </a:prstGeom>
          <a:ln>
            <a:solidFill>
              <a:srgbClr val="00B050"/>
            </a:solidFill>
          </a:ln>
        </p:spPr>
        <p:style>
          <a:lnRef idx="3">
            <a:schemeClr val="accent4"/>
          </a:lnRef>
          <a:fillRef idx="0">
            <a:schemeClr val="accent4"/>
          </a:fillRef>
          <a:effectRef idx="2">
            <a:schemeClr val="accent4"/>
          </a:effectRef>
          <a:fontRef idx="minor">
            <a:schemeClr val="tx1"/>
          </a:fontRef>
        </p:style>
      </p:cxnSp>
      <p:cxnSp>
        <p:nvCxnSpPr>
          <p:cNvPr id="82" name="Connecteur droit 81"/>
          <p:cNvCxnSpPr>
            <a:stCxn id="54" idx="2"/>
          </p:cNvCxnSpPr>
          <p:nvPr/>
        </p:nvCxnSpPr>
        <p:spPr>
          <a:xfrm rot="10800000">
            <a:off x="0" y="4857750"/>
            <a:ext cx="500063" cy="0"/>
          </a:xfrm>
          <a:prstGeom prst="line">
            <a:avLst/>
          </a:prstGeom>
          <a:ln>
            <a:solidFill>
              <a:srgbClr val="00B050"/>
            </a:solidFill>
          </a:ln>
        </p:spPr>
        <p:style>
          <a:lnRef idx="3">
            <a:schemeClr val="accent4"/>
          </a:lnRef>
          <a:fillRef idx="0">
            <a:schemeClr val="accent4"/>
          </a:fillRef>
          <a:effectRef idx="2">
            <a:schemeClr val="accent4"/>
          </a:effectRef>
          <a:fontRef idx="minor">
            <a:schemeClr val="tx1"/>
          </a:fontRef>
        </p:style>
      </p:cxnSp>
      <p:cxnSp>
        <p:nvCxnSpPr>
          <p:cNvPr id="83" name="Connecteur droit 82"/>
          <p:cNvCxnSpPr>
            <a:endCxn id="47" idx="3"/>
          </p:cNvCxnSpPr>
          <p:nvPr/>
        </p:nvCxnSpPr>
        <p:spPr>
          <a:xfrm flipV="1">
            <a:off x="0" y="1466850"/>
            <a:ext cx="3430588" cy="31750"/>
          </a:xfrm>
          <a:prstGeom prst="line">
            <a:avLst/>
          </a:prstGeom>
          <a:ln>
            <a:solidFill>
              <a:srgbClr val="00B050"/>
            </a:solidFill>
          </a:ln>
        </p:spPr>
        <p:style>
          <a:lnRef idx="3">
            <a:schemeClr val="accent4"/>
          </a:lnRef>
          <a:fillRef idx="0">
            <a:schemeClr val="accent4"/>
          </a:fillRef>
          <a:effectRef idx="2">
            <a:schemeClr val="accent4"/>
          </a:effectRef>
          <a:fontRef idx="minor">
            <a:schemeClr val="tx1"/>
          </a:fontRef>
        </p:style>
      </p:cxnSp>
      <p:cxnSp>
        <p:nvCxnSpPr>
          <p:cNvPr id="84" name="Connecteur droit 83"/>
          <p:cNvCxnSpPr/>
          <p:nvPr/>
        </p:nvCxnSpPr>
        <p:spPr>
          <a:xfrm flipV="1">
            <a:off x="5286375" y="1500188"/>
            <a:ext cx="3857625" cy="0"/>
          </a:xfrm>
          <a:prstGeom prst="line">
            <a:avLst/>
          </a:prstGeom>
          <a:ln>
            <a:solidFill>
              <a:srgbClr val="00B050"/>
            </a:solidFill>
          </a:ln>
        </p:spPr>
        <p:style>
          <a:lnRef idx="3">
            <a:schemeClr val="accent4"/>
          </a:lnRef>
          <a:fillRef idx="0">
            <a:schemeClr val="accent4"/>
          </a:fillRef>
          <a:effectRef idx="2">
            <a:schemeClr val="accent4"/>
          </a:effectRef>
          <a:fontRef idx="minor">
            <a:schemeClr val="tx1"/>
          </a:fontRef>
        </p:style>
      </p:cxnSp>
      <p:cxnSp>
        <p:nvCxnSpPr>
          <p:cNvPr id="85" name="Connecteur droit 84"/>
          <p:cNvCxnSpPr/>
          <p:nvPr/>
        </p:nvCxnSpPr>
        <p:spPr>
          <a:xfrm rot="16200000" flipH="1">
            <a:off x="4491832" y="3393281"/>
            <a:ext cx="6858000" cy="71437"/>
          </a:xfrm>
          <a:prstGeom prst="line">
            <a:avLst/>
          </a:prstGeom>
        </p:spPr>
        <p:style>
          <a:lnRef idx="1">
            <a:schemeClr val="dk1"/>
          </a:lnRef>
          <a:fillRef idx="0">
            <a:schemeClr val="dk1"/>
          </a:fillRef>
          <a:effectRef idx="0">
            <a:schemeClr val="dk1"/>
          </a:effectRef>
          <a:fontRef idx="minor">
            <a:schemeClr val="tx1"/>
          </a:fontRef>
        </p:style>
      </p:cxnSp>
      <p:sp>
        <p:nvSpPr>
          <p:cNvPr id="21536" name="ZoneTexte 67"/>
          <p:cNvSpPr txBox="1">
            <a:spLocks noChangeArrowheads="1"/>
          </p:cNvSpPr>
          <p:nvPr/>
        </p:nvSpPr>
        <p:spPr bwMode="auto">
          <a:xfrm rot="-5400000">
            <a:off x="7426325" y="5688013"/>
            <a:ext cx="1800225" cy="307975"/>
          </a:xfrm>
          <a:prstGeom prst="rect">
            <a:avLst/>
          </a:prstGeom>
          <a:noFill/>
          <a:ln w="9525">
            <a:noFill/>
            <a:miter lim="800000"/>
            <a:headEnd/>
            <a:tailEnd/>
          </a:ln>
        </p:spPr>
        <p:txBody>
          <a:bodyPr>
            <a:spAutoFit/>
          </a:bodyPr>
          <a:lstStyle/>
          <a:p>
            <a:r>
              <a:rPr lang="fr-FR" altLang="fr-FR" sz="1400"/>
              <a:t>Niveau communal</a:t>
            </a:r>
          </a:p>
        </p:txBody>
      </p:sp>
      <p:sp>
        <p:nvSpPr>
          <p:cNvPr id="21537" name="ZoneTexte 68"/>
          <p:cNvSpPr txBox="1">
            <a:spLocks noChangeArrowheads="1"/>
          </p:cNvSpPr>
          <p:nvPr/>
        </p:nvSpPr>
        <p:spPr bwMode="auto">
          <a:xfrm rot="-5400000">
            <a:off x="7354094" y="2880519"/>
            <a:ext cx="1800225" cy="306387"/>
          </a:xfrm>
          <a:prstGeom prst="rect">
            <a:avLst/>
          </a:prstGeom>
          <a:noFill/>
          <a:ln w="9525">
            <a:noFill/>
            <a:miter lim="800000"/>
            <a:headEnd/>
            <a:tailEnd/>
          </a:ln>
        </p:spPr>
        <p:txBody>
          <a:bodyPr>
            <a:spAutoFit/>
          </a:bodyPr>
          <a:lstStyle/>
          <a:p>
            <a:r>
              <a:rPr lang="fr-FR" altLang="fr-FR" sz="1400"/>
              <a:t>Niveau Régional</a:t>
            </a:r>
          </a:p>
        </p:txBody>
      </p:sp>
      <p:sp>
        <p:nvSpPr>
          <p:cNvPr id="21538" name="ZoneTexte 69"/>
          <p:cNvSpPr txBox="1">
            <a:spLocks noChangeArrowheads="1"/>
          </p:cNvSpPr>
          <p:nvPr/>
        </p:nvSpPr>
        <p:spPr bwMode="auto">
          <a:xfrm rot="-5400000">
            <a:off x="7511257" y="589756"/>
            <a:ext cx="1485900" cy="306387"/>
          </a:xfrm>
          <a:prstGeom prst="rect">
            <a:avLst/>
          </a:prstGeom>
          <a:noFill/>
          <a:ln w="9525">
            <a:noFill/>
            <a:miter lim="800000"/>
            <a:headEnd/>
            <a:tailEnd/>
          </a:ln>
        </p:spPr>
        <p:txBody>
          <a:bodyPr>
            <a:spAutoFit/>
          </a:bodyPr>
          <a:lstStyle/>
          <a:p>
            <a:r>
              <a:rPr lang="fr-FR" altLang="fr-FR" sz="1400"/>
              <a:t>Niveau National</a:t>
            </a:r>
          </a:p>
        </p:txBody>
      </p:sp>
      <p:sp>
        <p:nvSpPr>
          <p:cNvPr id="21539" name="ZoneTexte 74"/>
          <p:cNvSpPr txBox="1">
            <a:spLocks noChangeArrowheads="1"/>
          </p:cNvSpPr>
          <p:nvPr/>
        </p:nvSpPr>
        <p:spPr bwMode="auto">
          <a:xfrm>
            <a:off x="1571625" y="0"/>
            <a:ext cx="5681663" cy="708025"/>
          </a:xfrm>
          <a:prstGeom prst="rect">
            <a:avLst/>
          </a:prstGeom>
          <a:noFill/>
          <a:ln w="9525">
            <a:solidFill>
              <a:schemeClr val="bg1"/>
            </a:solidFill>
            <a:miter lim="800000"/>
            <a:headEnd/>
            <a:tailEnd/>
          </a:ln>
        </p:spPr>
        <p:txBody>
          <a:bodyPr>
            <a:spAutoFit/>
          </a:bodyPr>
          <a:lstStyle/>
          <a:p>
            <a:pPr algn="ctr"/>
            <a:r>
              <a:rPr lang="fr-FR" altLang="fr-FR" sz="2000" b="1" u="sng"/>
              <a:t>Schéma du dispositif de collecte et de validation des données</a:t>
            </a:r>
          </a:p>
        </p:txBody>
      </p:sp>
      <p:cxnSp>
        <p:nvCxnSpPr>
          <p:cNvPr id="121" name="Connecteur droit avec flèche 120"/>
          <p:cNvCxnSpPr/>
          <p:nvPr/>
        </p:nvCxnSpPr>
        <p:spPr>
          <a:xfrm rot="5400000">
            <a:off x="2820988" y="2249488"/>
            <a:ext cx="1500187" cy="1587"/>
          </a:xfrm>
          <a:prstGeom prst="straightConnector1">
            <a:avLst/>
          </a:prstGeom>
          <a:ln w="28575">
            <a:solidFill>
              <a:srgbClr val="0070C0"/>
            </a:solidFill>
            <a:tailEnd type="arrow"/>
          </a:ln>
        </p:spPr>
        <p:style>
          <a:lnRef idx="2">
            <a:schemeClr val="accent3"/>
          </a:lnRef>
          <a:fillRef idx="0">
            <a:schemeClr val="accent3"/>
          </a:fillRef>
          <a:effectRef idx="1">
            <a:schemeClr val="accent3"/>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p:cNvSpPr>
            <a:spLocks noGrp="1"/>
          </p:cNvSpPr>
          <p:nvPr>
            <p:ph type="title" idx="4294967295"/>
          </p:nvPr>
        </p:nvSpPr>
        <p:spPr>
          <a:xfrm>
            <a:off x="935038" y="0"/>
            <a:ext cx="8208962" cy="404813"/>
          </a:xfrm>
        </p:spPr>
        <p:txBody>
          <a:bodyPr/>
          <a:lstStyle/>
          <a:p>
            <a:r>
              <a:rPr lang="fr-FR" altLang="fr-FR" sz="2200" b="1" u="sng" smtClean="0"/>
              <a:t>Dispositif institutionnel du Suivi évaluation DGAEUE</a:t>
            </a:r>
          </a:p>
        </p:txBody>
      </p:sp>
      <p:sp>
        <p:nvSpPr>
          <p:cNvPr id="3" name="Espace réservé du contenu 2"/>
          <p:cNvSpPr>
            <a:spLocks noGrp="1"/>
          </p:cNvSpPr>
          <p:nvPr>
            <p:ph idx="4294967295"/>
          </p:nvPr>
        </p:nvSpPr>
        <p:spPr>
          <a:xfrm>
            <a:off x="430213" y="620713"/>
            <a:ext cx="8713787" cy="5761037"/>
          </a:xfrm>
        </p:spPr>
        <p:txBody>
          <a:bodyPr>
            <a:normAutofit/>
          </a:bodyPr>
          <a:lstStyle/>
          <a:p>
            <a:pPr marL="274320" indent="-274320" algn="just" fontAlgn="auto">
              <a:spcAft>
                <a:spcPts val="0"/>
              </a:spcAft>
              <a:buClr>
                <a:schemeClr val="accent3"/>
              </a:buClr>
              <a:buFont typeface="Wingdings" pitchFamily="2" charset="2"/>
              <a:buChar char="Ø"/>
              <a:defRPr/>
            </a:pPr>
            <a:r>
              <a:rPr lang="fr-FR" b="1" i="1" dirty="0" smtClean="0">
                <a:solidFill>
                  <a:srgbClr val="00B0F0"/>
                </a:solidFill>
                <a:latin typeface="+mj-lt"/>
              </a:rPr>
              <a:t>Niveau communal</a:t>
            </a:r>
            <a:r>
              <a:rPr lang="fr-FR" dirty="0" smtClean="0">
                <a:solidFill>
                  <a:srgbClr val="00B0F0"/>
                </a:solidFill>
                <a:latin typeface="+mj-lt"/>
              </a:rPr>
              <a:t>: </a:t>
            </a:r>
          </a:p>
          <a:p>
            <a:pPr marL="274320" indent="-274320" algn="just" fontAlgn="auto">
              <a:spcAft>
                <a:spcPts val="0"/>
              </a:spcAft>
              <a:buClr>
                <a:schemeClr val="accent3"/>
              </a:buClr>
              <a:buFont typeface="Courier New" pitchFamily="49" charset="0"/>
              <a:buChar char="o"/>
              <a:defRPr/>
            </a:pPr>
            <a:r>
              <a:rPr lang="fr-FR" sz="2400" dirty="0" smtClean="0">
                <a:latin typeface="+mj-lt"/>
              </a:rPr>
              <a:t>Les maires</a:t>
            </a:r>
          </a:p>
          <a:p>
            <a:pPr marL="274320" indent="-274320" algn="just" fontAlgn="auto">
              <a:spcAft>
                <a:spcPts val="0"/>
              </a:spcAft>
              <a:buClr>
                <a:schemeClr val="accent3"/>
              </a:buClr>
              <a:buFont typeface="Courier New" pitchFamily="49" charset="0"/>
              <a:buChar char="o"/>
              <a:defRPr/>
            </a:pPr>
            <a:r>
              <a:rPr lang="fr-FR" sz="2400" dirty="0" smtClean="0">
                <a:latin typeface="+mj-lt"/>
              </a:rPr>
              <a:t>les SG de Maries </a:t>
            </a:r>
          </a:p>
          <a:p>
            <a:pPr marL="274320" indent="-274320" algn="just" fontAlgn="auto">
              <a:spcAft>
                <a:spcPts val="0"/>
              </a:spcAft>
              <a:buClr>
                <a:schemeClr val="accent3"/>
              </a:buClr>
              <a:buFont typeface="Courier New" pitchFamily="49" charset="0"/>
              <a:buChar char="o"/>
              <a:defRPr/>
            </a:pPr>
            <a:r>
              <a:rPr lang="fr-FR" sz="2400" dirty="0" smtClean="0">
                <a:latin typeface="+mj-lt"/>
              </a:rPr>
              <a:t>les Points Focaux</a:t>
            </a:r>
          </a:p>
          <a:p>
            <a:pPr marL="274320" indent="-274320" algn="just" fontAlgn="auto">
              <a:spcAft>
                <a:spcPts val="0"/>
              </a:spcAft>
              <a:buClr>
                <a:schemeClr val="accent3"/>
              </a:buClr>
              <a:buFont typeface="Wingdings" pitchFamily="2" charset="2"/>
              <a:buChar char="Ø"/>
              <a:defRPr/>
            </a:pPr>
            <a:r>
              <a:rPr lang="fr-FR" b="1" i="1" dirty="0">
                <a:solidFill>
                  <a:srgbClr val="00B0F0"/>
                </a:solidFill>
                <a:latin typeface="+mj-lt"/>
              </a:rPr>
              <a:t>Niveau régional</a:t>
            </a:r>
            <a:r>
              <a:rPr lang="fr-FR" b="1" i="1" dirty="0" smtClean="0">
                <a:solidFill>
                  <a:srgbClr val="00B0F0"/>
                </a:solidFill>
                <a:latin typeface="+mj-lt"/>
              </a:rPr>
              <a:t>:</a:t>
            </a:r>
            <a:endParaRPr lang="fr-FR" dirty="0" smtClean="0">
              <a:solidFill>
                <a:srgbClr val="00B0F0"/>
              </a:solidFill>
              <a:latin typeface="+mj-lt"/>
            </a:endParaRPr>
          </a:p>
          <a:p>
            <a:pPr marL="274320" indent="-274320" algn="just" fontAlgn="auto">
              <a:spcAft>
                <a:spcPts val="0"/>
              </a:spcAft>
              <a:buClr>
                <a:schemeClr val="accent3"/>
              </a:buClr>
              <a:buFont typeface="Courier New" pitchFamily="49" charset="0"/>
              <a:buChar char="o"/>
              <a:defRPr/>
            </a:pPr>
            <a:r>
              <a:rPr lang="fr-FR" sz="2400" dirty="0" smtClean="0">
                <a:latin typeface="+mj-lt"/>
              </a:rPr>
              <a:t>Les Directions Régionales de l’Eau et de l’Assainissement (DREA</a:t>
            </a:r>
          </a:p>
          <a:p>
            <a:pPr marL="274320" indent="-274320" algn="just" fontAlgn="auto">
              <a:spcAft>
                <a:spcPts val="0"/>
              </a:spcAft>
              <a:buClr>
                <a:schemeClr val="accent3"/>
              </a:buClr>
              <a:buFont typeface="Courier New" pitchFamily="49" charset="0"/>
              <a:buChar char="o"/>
              <a:defRPr/>
            </a:pPr>
            <a:r>
              <a:rPr lang="fr-FR" sz="2400" dirty="0" smtClean="0">
                <a:latin typeface="+mj-lt"/>
              </a:rPr>
              <a:t>Les Directions Régionales partenaires (éducation, santé…)</a:t>
            </a:r>
          </a:p>
          <a:p>
            <a:pPr marL="274320" indent="-274320" algn="just" fontAlgn="auto">
              <a:spcAft>
                <a:spcPts val="0"/>
              </a:spcAft>
              <a:buClr>
                <a:schemeClr val="accent3"/>
              </a:buClr>
              <a:buFont typeface="Courier New" pitchFamily="49" charset="0"/>
              <a:buChar char="o"/>
              <a:defRPr/>
            </a:pPr>
            <a:r>
              <a:rPr lang="fr-FR" sz="2400" dirty="0" smtClean="0">
                <a:latin typeface="+mj-lt"/>
              </a:rPr>
              <a:t>Les projets et programmes</a:t>
            </a:r>
          </a:p>
          <a:p>
            <a:pPr marL="274320" indent="-274320" algn="just" fontAlgn="auto">
              <a:spcAft>
                <a:spcPts val="0"/>
              </a:spcAft>
              <a:buClr>
                <a:schemeClr val="accent3"/>
              </a:buClr>
              <a:buFont typeface="Courier New" pitchFamily="49" charset="0"/>
              <a:buChar char="o"/>
              <a:defRPr/>
            </a:pPr>
            <a:r>
              <a:rPr lang="fr-FR" sz="2400" dirty="0" smtClean="0">
                <a:latin typeface="+mj-lt"/>
              </a:rPr>
              <a:t>Les ONG et Associations</a:t>
            </a:r>
          </a:p>
          <a:p>
            <a:pPr marL="274320" indent="-274320" algn="just" fontAlgn="auto">
              <a:spcAft>
                <a:spcPts val="0"/>
              </a:spcAft>
              <a:buClr>
                <a:schemeClr val="accent3"/>
              </a:buClr>
              <a:buFont typeface="Wingdings" pitchFamily="2" charset="2"/>
              <a:buChar char="Ø"/>
              <a:defRPr/>
            </a:pPr>
            <a:r>
              <a:rPr lang="fr-FR" b="1" i="1" dirty="0">
                <a:solidFill>
                  <a:srgbClr val="00B0F0"/>
                </a:solidFill>
                <a:latin typeface="+mj-lt"/>
              </a:rPr>
              <a:t>Niveau </a:t>
            </a:r>
            <a:r>
              <a:rPr lang="fr-FR" b="1" i="1" dirty="0" smtClean="0">
                <a:solidFill>
                  <a:srgbClr val="00B0F0"/>
                </a:solidFill>
                <a:latin typeface="+mj-lt"/>
              </a:rPr>
              <a:t>national</a:t>
            </a:r>
            <a:endParaRPr lang="fr-FR" sz="2400" dirty="0" smtClean="0">
              <a:latin typeface="+mj-lt"/>
            </a:endParaRPr>
          </a:p>
          <a:p>
            <a:pPr marL="274320" indent="-274320" algn="just" fontAlgn="auto">
              <a:spcAft>
                <a:spcPts val="0"/>
              </a:spcAft>
              <a:buClr>
                <a:schemeClr val="accent3"/>
              </a:buClr>
              <a:buFont typeface="Courier New" pitchFamily="49" charset="0"/>
              <a:buChar char="o"/>
              <a:defRPr/>
            </a:pPr>
            <a:r>
              <a:rPr lang="fr-FR" sz="2400" dirty="0" smtClean="0">
                <a:latin typeface="+mj-lt"/>
              </a:rPr>
              <a:t>La Direction Générale de l’Assainissement des Eaux Usées et </a:t>
            </a:r>
            <a:r>
              <a:rPr lang="fr-FR" sz="2400" dirty="0" err="1" smtClean="0">
                <a:latin typeface="+mj-lt"/>
              </a:rPr>
              <a:t>Excreta</a:t>
            </a:r>
            <a:r>
              <a:rPr lang="fr-FR" sz="2400" dirty="0" smtClean="0">
                <a:latin typeface="+mj-lt"/>
              </a:rPr>
              <a:t> (DGAEUE)</a:t>
            </a:r>
          </a:p>
          <a:p>
            <a:pPr marL="274320" indent="-274320" algn="just" fontAlgn="auto">
              <a:spcAft>
                <a:spcPts val="0"/>
              </a:spcAft>
              <a:buClr>
                <a:schemeClr val="accent3"/>
              </a:buClr>
              <a:buFont typeface="Courier New" pitchFamily="49" charset="0"/>
              <a:buChar char="o"/>
              <a:defRPr/>
            </a:pPr>
            <a:endParaRPr lang="fr-FR" sz="2400" dirty="0">
              <a:latin typeface="+mj-lt"/>
            </a:endParaRPr>
          </a:p>
          <a:p>
            <a:pPr marL="274320" indent="-274320" fontAlgn="auto">
              <a:spcAft>
                <a:spcPts val="0"/>
              </a:spcAft>
              <a:buClr>
                <a:schemeClr val="accent3"/>
              </a:buClr>
              <a:buFont typeface="Wingdings" pitchFamily="2" charset="2"/>
              <a:buNone/>
              <a:defRPr/>
            </a:pP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title"/>
          </p:nvPr>
        </p:nvSpPr>
        <p:spPr>
          <a:xfrm>
            <a:off x="1571625" y="1571625"/>
            <a:ext cx="6215063" cy="642938"/>
          </a:xfrm>
        </p:spPr>
        <p:txBody>
          <a:bodyPr/>
          <a:lstStyle/>
          <a:p>
            <a:r>
              <a:rPr lang="fr-FR" altLang="fr-FR" sz="2200" b="1" smtClean="0"/>
              <a:t>LES INDICATEURS DE SUIVI EVALUATION  </a:t>
            </a:r>
          </a:p>
        </p:txBody>
      </p:sp>
      <p:sp>
        <p:nvSpPr>
          <p:cNvPr id="23555" name="Espace réservé du contenu 2"/>
          <p:cNvSpPr>
            <a:spLocks noGrp="1"/>
          </p:cNvSpPr>
          <p:nvPr>
            <p:ph idx="1"/>
          </p:nvPr>
        </p:nvSpPr>
        <p:spPr>
          <a:xfrm>
            <a:off x="214313" y="2428875"/>
            <a:ext cx="8640762" cy="3803650"/>
          </a:xfrm>
        </p:spPr>
        <p:txBody>
          <a:bodyPr/>
          <a:lstStyle/>
          <a:p>
            <a:pPr algn="just">
              <a:buFont typeface="Wingdings" pitchFamily="2" charset="2"/>
              <a:buChar char="§"/>
            </a:pPr>
            <a:r>
              <a:rPr lang="fr-FR" altLang="fr-FR" smtClean="0"/>
              <a:t>Indicateurs d’activité</a:t>
            </a:r>
          </a:p>
          <a:p>
            <a:pPr algn="just">
              <a:buFont typeface="Wingdings" pitchFamily="2" charset="2"/>
              <a:buChar char="§"/>
            </a:pPr>
            <a:r>
              <a:rPr lang="fr-FR" altLang="fr-FR" smtClean="0"/>
              <a:t>Indicateurs de résultat </a:t>
            </a:r>
          </a:p>
          <a:p>
            <a:pPr algn="just">
              <a:buFont typeface="Wingdings" pitchFamily="2" charset="2"/>
              <a:buChar char="§"/>
            </a:pPr>
            <a:r>
              <a:rPr lang="fr-FR" altLang="fr-FR" smtClean="0"/>
              <a:t>Indicateurs de performance financière du secteur</a:t>
            </a:r>
          </a:p>
          <a:p>
            <a:pPr algn="just">
              <a:buFont typeface="Wingdings" pitchFamily="2" charset="2"/>
              <a:buChar char="§"/>
            </a:pPr>
            <a:r>
              <a:rPr lang="fr-FR" altLang="fr-FR" smtClean="0"/>
              <a:t>Indicateurs de bonne gouvernance du secteur</a:t>
            </a:r>
          </a:p>
          <a:p>
            <a:pPr algn="just">
              <a:buFont typeface="Wingdings" pitchFamily="2" charset="2"/>
              <a:buNone/>
            </a:pPr>
            <a:endParaRPr lang="fr-FR" altLang="fr-FR" smtClean="0"/>
          </a:p>
        </p:txBody>
      </p:sp>
      <p:sp>
        <p:nvSpPr>
          <p:cNvPr id="4" name="Rectangle 2"/>
          <p:cNvSpPr txBox="1">
            <a:spLocks noChangeArrowheads="1"/>
          </p:cNvSpPr>
          <p:nvPr/>
        </p:nvSpPr>
        <p:spPr bwMode="auto">
          <a:xfrm>
            <a:off x="857250" y="285750"/>
            <a:ext cx="7620000" cy="571500"/>
          </a:xfrm>
          <a:prstGeom prst="rect">
            <a:avLst/>
          </a:prstGeom>
          <a:gradFill rotWithShape="0">
            <a:gsLst>
              <a:gs pos="0">
                <a:srgbClr val="5E9EFF"/>
              </a:gs>
              <a:gs pos="39999">
                <a:srgbClr val="85C2FF"/>
              </a:gs>
              <a:gs pos="70000">
                <a:srgbClr val="C4D6EB"/>
              </a:gs>
              <a:gs pos="100000">
                <a:srgbClr val="FFEBFA"/>
              </a:gs>
            </a:gsLst>
            <a:lin ang="5400000"/>
          </a:gradFill>
          <a:ln w="3175" cap="sq">
            <a:solidFill>
              <a:srgbClr val="333333"/>
            </a:solidFill>
            <a:miter lim="800000"/>
            <a:headEnd/>
            <a:tailEnd/>
          </a:ln>
        </p:spPr>
        <p:txBody>
          <a:bodyPr lIns="92075" tIns="46038" rIns="92075" bIns="46038" anchor="ctr"/>
          <a:lstStyle/>
          <a:p>
            <a:pPr algn="ctr" fontAlgn="auto">
              <a:spcAft>
                <a:spcPts val="0"/>
              </a:spcAft>
              <a:defRPr/>
            </a:pPr>
            <a:r>
              <a:rPr lang="fr-FR" sz="3200" b="1" dirty="0">
                <a:solidFill>
                  <a:schemeClr val="tx2"/>
                </a:solidFill>
                <a:latin typeface="+mj-lt"/>
                <a:ea typeface="+mj-ea"/>
                <a:cs typeface="+mj-cs"/>
              </a:rPr>
              <a:t>SUIVI EVALUATION </a:t>
            </a:r>
            <a:r>
              <a:rPr lang="fr-FR" sz="3200" b="1" dirty="0">
                <a:solidFill>
                  <a:schemeClr val="tx2"/>
                </a:solidFill>
                <a:latin typeface="+mj-lt"/>
                <a:ea typeface="+mj-ea"/>
                <a:cs typeface="+mj-cs"/>
              </a:rPr>
              <a:t>DGAEUE</a:t>
            </a:r>
            <a:endParaRPr lang="fr-FR" sz="3200" b="1" dirty="0">
              <a:effectLst>
                <a:outerShdw blurRad="38100" dist="38100" dir="2700000" algn="tl">
                  <a:srgbClr val="000000">
                    <a:alpha val="43137"/>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Grp="1" noChangeAspect="1" noChangeArrowheads="1"/>
          </p:cNvPicPr>
          <p:nvPr>
            <p:ph idx="1"/>
          </p:nvPr>
        </p:nvPicPr>
        <p:blipFill>
          <a:blip r:embed="rId3" cstate="print"/>
          <a:srcRect/>
          <a:stretch>
            <a:fillRect/>
          </a:stretch>
        </p:blipFill>
        <p:spPr>
          <a:xfrm>
            <a:off x="2686050" y="1935163"/>
            <a:ext cx="3771900" cy="4389437"/>
          </a:xfrm>
        </p:spPr>
      </p:pic>
      <p:sp>
        <p:nvSpPr>
          <p:cNvPr id="3" name="Rectangle 2"/>
          <p:cNvSpPr txBox="1">
            <a:spLocks noChangeArrowheads="1"/>
          </p:cNvSpPr>
          <p:nvPr/>
        </p:nvSpPr>
        <p:spPr bwMode="auto">
          <a:xfrm>
            <a:off x="857250" y="285750"/>
            <a:ext cx="7620000" cy="571500"/>
          </a:xfrm>
          <a:prstGeom prst="rect">
            <a:avLst/>
          </a:prstGeom>
          <a:gradFill rotWithShape="0">
            <a:gsLst>
              <a:gs pos="0">
                <a:srgbClr val="5E9EFF"/>
              </a:gs>
              <a:gs pos="39999">
                <a:srgbClr val="85C2FF"/>
              </a:gs>
              <a:gs pos="70000">
                <a:srgbClr val="C4D6EB"/>
              </a:gs>
              <a:gs pos="100000">
                <a:srgbClr val="FFEBFA"/>
              </a:gs>
            </a:gsLst>
            <a:lin ang="5400000"/>
          </a:gradFill>
          <a:ln w="3175" cap="sq">
            <a:solidFill>
              <a:srgbClr val="333333"/>
            </a:solidFill>
            <a:miter lim="800000"/>
            <a:headEnd/>
            <a:tailEnd/>
          </a:ln>
        </p:spPr>
        <p:txBody>
          <a:bodyPr lIns="92075" tIns="46038" rIns="92075" bIns="46038" anchor="ctr"/>
          <a:lstStyle/>
          <a:p>
            <a:pPr algn="ctr" fontAlgn="auto">
              <a:spcAft>
                <a:spcPts val="0"/>
              </a:spcAft>
              <a:defRPr/>
            </a:pPr>
            <a:r>
              <a:rPr lang="fr-FR" sz="3200" b="1" dirty="0">
                <a:solidFill>
                  <a:schemeClr val="tx2"/>
                </a:solidFill>
                <a:latin typeface="+mj-lt"/>
                <a:ea typeface="+mj-ea"/>
                <a:cs typeface="+mj-cs"/>
              </a:rPr>
              <a:t>SUIVI EVALUATION </a:t>
            </a:r>
            <a:r>
              <a:rPr lang="fr-FR" sz="3200" b="1" dirty="0">
                <a:solidFill>
                  <a:schemeClr val="tx2"/>
                </a:solidFill>
                <a:latin typeface="+mj-lt"/>
                <a:ea typeface="+mj-ea"/>
                <a:cs typeface="+mj-cs"/>
              </a:rPr>
              <a:t>DGAEUE</a:t>
            </a:r>
            <a:endParaRPr lang="fr-FR" sz="3200" b="1" dirty="0">
              <a:effectLst>
                <a:outerShdw blurRad="38100" dist="38100" dir="2700000" algn="tl">
                  <a:srgbClr val="000000">
                    <a:alpha val="43137"/>
                  </a:srgbClr>
                </a:outerShdw>
              </a:effectLst>
              <a:latin typeface="+mj-lt"/>
              <a:ea typeface="+mj-ea"/>
              <a:cs typeface="+mj-cs"/>
            </a:endParaRPr>
          </a:p>
        </p:txBody>
      </p:sp>
      <p:sp>
        <p:nvSpPr>
          <p:cNvPr id="24580" name="ZoneTexte 3"/>
          <p:cNvSpPr txBox="1">
            <a:spLocks noChangeArrowheads="1"/>
          </p:cNvSpPr>
          <p:nvPr/>
        </p:nvSpPr>
        <p:spPr bwMode="auto">
          <a:xfrm>
            <a:off x="3000375" y="1171575"/>
            <a:ext cx="3429000" cy="400050"/>
          </a:xfrm>
          <a:prstGeom prst="rect">
            <a:avLst/>
          </a:prstGeom>
          <a:noFill/>
          <a:ln w="9525">
            <a:noFill/>
            <a:miter lim="800000"/>
            <a:headEnd/>
            <a:tailEnd/>
          </a:ln>
        </p:spPr>
        <p:txBody>
          <a:bodyPr>
            <a:spAutoFit/>
          </a:bodyPr>
          <a:lstStyle/>
          <a:p>
            <a:r>
              <a:rPr lang="fr-FR" altLang="fr-FR" sz="2000"/>
              <a:t>Détails sur les indicateurs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4"/>
          <p:cNvSpPr txBox="1">
            <a:spLocks noChangeArrowheads="1"/>
          </p:cNvSpPr>
          <p:nvPr/>
        </p:nvSpPr>
        <p:spPr bwMode="auto">
          <a:xfrm>
            <a:off x="8274050" y="5476875"/>
            <a:ext cx="246063" cy="342900"/>
          </a:xfrm>
          <a:prstGeom prst="rect">
            <a:avLst/>
          </a:prstGeom>
          <a:noFill/>
          <a:ln w="9525">
            <a:noFill/>
            <a:miter lim="800000"/>
            <a:headEnd/>
            <a:tailEnd/>
          </a:ln>
        </p:spPr>
        <p:txBody>
          <a:bodyPr wrap="none">
            <a:spAutoFit/>
          </a:bodyPr>
          <a:lstStyle/>
          <a:p>
            <a:pPr eaLnBrk="0" hangingPunct="0"/>
            <a:endParaRPr lang="fr-FR" altLang="fr-FR" sz="2400">
              <a:latin typeface="Times New Roman" pitchFamily="18" charset="0"/>
            </a:endParaRPr>
          </a:p>
        </p:txBody>
      </p:sp>
      <p:sp>
        <p:nvSpPr>
          <p:cNvPr id="5" name="Espace réservé du contenu 2"/>
          <p:cNvSpPr txBox="1">
            <a:spLocks/>
          </p:cNvSpPr>
          <p:nvPr/>
        </p:nvSpPr>
        <p:spPr bwMode="auto">
          <a:xfrm>
            <a:off x="457200" y="1457325"/>
            <a:ext cx="8229600" cy="5186363"/>
          </a:xfrm>
          <a:prstGeom prst="rect">
            <a:avLst/>
          </a:prstGeom>
          <a:noFill/>
          <a:ln w="9525">
            <a:noFill/>
            <a:miter lim="800000"/>
            <a:headEnd/>
            <a:tailEnd/>
          </a:ln>
        </p:spPr>
        <p:txBody>
          <a:bodyPr>
            <a:normAutofit/>
          </a:bodyPr>
          <a:lstStyle/>
          <a:p>
            <a:pPr marL="319088" indent="-319088" algn="just" eaLnBrk="0" hangingPunct="0">
              <a:spcBef>
                <a:spcPts val="700"/>
              </a:spcBef>
              <a:buClr>
                <a:schemeClr val="accent2"/>
              </a:buClr>
              <a:buSzPct val="60000"/>
              <a:defRPr/>
            </a:pPr>
            <a:r>
              <a:rPr lang="fr-FR" sz="2900" dirty="0">
                <a:latin typeface="+mn-lt"/>
                <a:cs typeface="+mn-cs"/>
              </a:rPr>
              <a:t>    </a:t>
            </a:r>
            <a:r>
              <a:rPr lang="fr-FR" sz="2900" b="1" dirty="0">
                <a:latin typeface="+mn-lt"/>
                <a:cs typeface="+mn-cs"/>
              </a:rPr>
              <a:t>Bases de données </a:t>
            </a:r>
            <a:r>
              <a:rPr lang="fr-FR" sz="2900" b="1" dirty="0">
                <a:latin typeface="+mn-lt"/>
                <a:cs typeface="+mn-cs"/>
              </a:rPr>
              <a:t> Assainissement </a:t>
            </a:r>
            <a:endParaRPr lang="fr-FR" sz="2800" dirty="0">
              <a:latin typeface="+mn-lt"/>
              <a:cs typeface="+mn-cs"/>
            </a:endParaRPr>
          </a:p>
          <a:p>
            <a:pPr marL="319088" indent="-319088" algn="just" eaLnBrk="0" hangingPunct="0">
              <a:spcBef>
                <a:spcPts val="700"/>
              </a:spcBef>
              <a:buClr>
                <a:schemeClr val="accent2"/>
              </a:buClr>
              <a:buSzPct val="60000"/>
              <a:buFont typeface="Wingdings" pitchFamily="2" charset="2"/>
              <a:buChar char=""/>
              <a:defRPr/>
            </a:pPr>
            <a:r>
              <a:rPr lang="fr-FR" sz="2800" dirty="0">
                <a:latin typeface="+mn-lt"/>
                <a:cs typeface="+mn-cs"/>
              </a:rPr>
              <a:t>La </a:t>
            </a:r>
            <a:r>
              <a:rPr lang="fr-FR" sz="2800" dirty="0">
                <a:latin typeface="+mn-lt"/>
                <a:cs typeface="+mn-cs"/>
              </a:rPr>
              <a:t>Base de données </a:t>
            </a:r>
            <a:r>
              <a:rPr lang="fr-FR" sz="2800" dirty="0">
                <a:latin typeface="+mn-lt"/>
                <a:cs typeface="+mn-cs"/>
              </a:rPr>
              <a:t>assainissement, </a:t>
            </a:r>
            <a:r>
              <a:rPr lang="fr-FR" sz="2800" dirty="0">
                <a:latin typeface="+mn-lt"/>
                <a:cs typeface="+mn-cs"/>
              </a:rPr>
              <a:t>conçue en 2011 permet de capitaliser les réalisations annuelles en matière d’assainissement</a:t>
            </a:r>
            <a:r>
              <a:rPr lang="fr-FR" sz="2800" dirty="0">
                <a:latin typeface="+mn-lt"/>
                <a:cs typeface="+mn-cs"/>
              </a:rPr>
              <a:t>.</a:t>
            </a:r>
            <a:r>
              <a:rPr lang="fr-FR" sz="2800" dirty="0">
                <a:solidFill>
                  <a:prstClr val="black"/>
                </a:solidFill>
                <a:latin typeface="Times New Roman"/>
              </a:rPr>
              <a:t> </a:t>
            </a:r>
            <a:endParaRPr lang="fr-FR" sz="2800" dirty="0">
              <a:solidFill>
                <a:prstClr val="black"/>
              </a:solidFill>
              <a:latin typeface="Times New Roman"/>
            </a:endParaRPr>
          </a:p>
          <a:p>
            <a:pPr marL="319088" indent="-319088" algn="just" eaLnBrk="0" hangingPunct="0">
              <a:spcBef>
                <a:spcPts val="700"/>
              </a:spcBef>
              <a:buClr>
                <a:schemeClr val="accent2"/>
              </a:buClr>
              <a:buSzPct val="60000"/>
              <a:buFont typeface="Wingdings" pitchFamily="2" charset="2"/>
              <a:buChar char=""/>
              <a:defRPr/>
            </a:pPr>
            <a:r>
              <a:rPr lang="fr-FR" sz="2800" dirty="0">
                <a:solidFill>
                  <a:prstClr val="black"/>
                </a:solidFill>
                <a:latin typeface="Times New Roman"/>
              </a:rPr>
              <a:t>Elle </a:t>
            </a:r>
            <a:r>
              <a:rPr lang="fr-FR" sz="2800" dirty="0">
                <a:solidFill>
                  <a:prstClr val="black"/>
                </a:solidFill>
                <a:latin typeface="Times New Roman"/>
              </a:rPr>
              <a:t>a connue </a:t>
            </a:r>
            <a:r>
              <a:rPr lang="fr-FR" sz="2800" dirty="0">
                <a:solidFill>
                  <a:prstClr val="black"/>
                </a:solidFill>
                <a:latin typeface="Times New Roman"/>
              </a:rPr>
              <a:t>quatre  </a:t>
            </a:r>
            <a:r>
              <a:rPr lang="fr-FR" sz="2800" dirty="0">
                <a:solidFill>
                  <a:prstClr val="black"/>
                </a:solidFill>
                <a:latin typeface="Times New Roman"/>
              </a:rPr>
              <a:t>mise à jour depuis </a:t>
            </a:r>
            <a:r>
              <a:rPr lang="fr-FR" sz="2800" dirty="0">
                <a:solidFill>
                  <a:prstClr val="black"/>
                </a:solidFill>
                <a:latin typeface="Times New Roman"/>
              </a:rPr>
              <a:t>2011(2012,2013,2014 et 2015) </a:t>
            </a:r>
            <a:r>
              <a:rPr lang="fr-FR" sz="2800" dirty="0">
                <a:solidFill>
                  <a:prstClr val="black"/>
                </a:solidFill>
                <a:latin typeface="Times New Roman"/>
              </a:rPr>
              <a:t>et permet de calculer annuellement les taux d ’accès à </a:t>
            </a:r>
            <a:r>
              <a:rPr lang="fr-FR" sz="2800" dirty="0">
                <a:solidFill>
                  <a:prstClr val="black"/>
                </a:solidFill>
                <a:latin typeface="Times New Roman"/>
              </a:rPr>
              <a:t>l’assainissement familial  et les autres indicateur cités ci-dessus</a:t>
            </a:r>
            <a:endParaRPr lang="fr-FR" sz="2800" dirty="0">
              <a:latin typeface="+mn-lt"/>
              <a:cs typeface="+mn-cs"/>
            </a:endParaRPr>
          </a:p>
          <a:p>
            <a:pPr marL="319088" indent="-319088" algn="just" eaLnBrk="0" hangingPunct="0">
              <a:spcBef>
                <a:spcPts val="700"/>
              </a:spcBef>
              <a:buClr>
                <a:schemeClr val="accent2"/>
              </a:buClr>
              <a:buSzPct val="60000"/>
              <a:buFont typeface="Wingdings" pitchFamily="2" charset="2"/>
              <a:buChar char=""/>
              <a:defRPr/>
            </a:pPr>
            <a:endParaRPr lang="fr-FR" sz="2800" dirty="0">
              <a:latin typeface="+mn-lt"/>
              <a:cs typeface="+mn-cs"/>
            </a:endParaRPr>
          </a:p>
          <a:p>
            <a:pPr marL="319088" indent="-319088" eaLnBrk="0" hangingPunct="0">
              <a:spcBef>
                <a:spcPts val="700"/>
              </a:spcBef>
              <a:buClr>
                <a:schemeClr val="accent2"/>
              </a:buClr>
              <a:buSzPct val="60000"/>
              <a:buFont typeface="Wingdings" pitchFamily="2" charset="2"/>
              <a:buNone/>
              <a:defRPr/>
            </a:pPr>
            <a:endParaRPr lang="fr-FR" sz="2900" dirty="0">
              <a:latin typeface="+mn-lt"/>
              <a:cs typeface="+mn-cs"/>
            </a:endParaRPr>
          </a:p>
        </p:txBody>
      </p:sp>
      <p:sp>
        <p:nvSpPr>
          <p:cNvPr id="8" name="Rectangle 2"/>
          <p:cNvSpPr txBox="1">
            <a:spLocks noChangeArrowheads="1"/>
          </p:cNvSpPr>
          <p:nvPr/>
        </p:nvSpPr>
        <p:spPr bwMode="auto">
          <a:xfrm>
            <a:off x="857250" y="285750"/>
            <a:ext cx="7620000" cy="571500"/>
          </a:xfrm>
          <a:prstGeom prst="rect">
            <a:avLst/>
          </a:prstGeom>
          <a:gradFill rotWithShape="0">
            <a:gsLst>
              <a:gs pos="0">
                <a:srgbClr val="5E9EFF"/>
              </a:gs>
              <a:gs pos="39999">
                <a:srgbClr val="85C2FF"/>
              </a:gs>
              <a:gs pos="70000">
                <a:srgbClr val="C4D6EB"/>
              </a:gs>
              <a:gs pos="100000">
                <a:srgbClr val="FFEBFA"/>
              </a:gs>
            </a:gsLst>
            <a:lin ang="5400000"/>
          </a:gradFill>
          <a:ln w="3175" cap="sq">
            <a:solidFill>
              <a:srgbClr val="333333"/>
            </a:solidFill>
            <a:miter lim="800000"/>
            <a:headEnd/>
            <a:tailEnd/>
          </a:ln>
        </p:spPr>
        <p:txBody>
          <a:bodyPr lIns="92075" tIns="46038" rIns="92075" bIns="46038" anchor="ctr"/>
          <a:lstStyle/>
          <a:p>
            <a:pPr algn="ctr" fontAlgn="auto">
              <a:spcAft>
                <a:spcPts val="0"/>
              </a:spcAft>
              <a:defRPr/>
            </a:pPr>
            <a:r>
              <a:rPr lang="fr-FR" sz="3200" b="1" dirty="0">
                <a:solidFill>
                  <a:schemeClr val="tx2"/>
                </a:solidFill>
                <a:latin typeface="+mj-lt"/>
                <a:ea typeface="+mj-ea"/>
                <a:cs typeface="+mj-cs"/>
              </a:rPr>
              <a:t>SUIVI EVALUATION </a:t>
            </a:r>
            <a:r>
              <a:rPr lang="fr-FR" sz="3200" b="1" dirty="0">
                <a:solidFill>
                  <a:schemeClr val="tx2"/>
                </a:solidFill>
                <a:latin typeface="+mj-lt"/>
                <a:ea typeface="+mj-ea"/>
                <a:cs typeface="+mj-cs"/>
              </a:rPr>
              <a:t>DGAEUE</a:t>
            </a:r>
            <a:endParaRPr lang="fr-FR" sz="3200" b="1" dirty="0">
              <a:effectLst>
                <a:outerShdw blurRad="38100" dist="38100" dir="2700000" algn="tl">
                  <a:srgbClr val="000000">
                    <a:alpha val="43137"/>
                  </a:srgbClr>
                </a:outerShdw>
              </a:effectLst>
              <a:latin typeface="+mj-lt"/>
              <a:ea typeface="+mj-ea"/>
              <a:cs typeface="+mj-cs"/>
            </a:endParaRPr>
          </a:p>
        </p:txBody>
      </p:sp>
    </p:spTree>
  </p:cSld>
  <p:clrMapOvr>
    <a:masterClrMapping/>
  </p:clrMapOvr>
  <p:transition spd="med">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3.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4.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Median</Template>
  <TotalTime>7119</TotalTime>
  <Words>1119</Words>
  <Application>Microsoft Office PowerPoint</Application>
  <PresentationFormat>Affichage à l'écran (4:3)</PresentationFormat>
  <Paragraphs>302</Paragraphs>
  <Slides>23</Slides>
  <Notes>18</Notes>
  <HiddenSlides>0</HiddenSlides>
  <MMClips>0</MMClips>
  <ScaleCrop>false</ScaleCrop>
  <HeadingPairs>
    <vt:vector size="6" baseType="variant">
      <vt:variant>
        <vt:lpstr>Polices utilisées</vt:lpstr>
      </vt:variant>
      <vt:variant>
        <vt:i4>14</vt:i4>
      </vt:variant>
      <vt:variant>
        <vt:lpstr>Thème</vt:lpstr>
      </vt:variant>
      <vt:variant>
        <vt:i4>2</vt:i4>
      </vt:variant>
      <vt:variant>
        <vt:lpstr>Titres des diapositives</vt:lpstr>
      </vt:variant>
      <vt:variant>
        <vt:i4>23</vt:i4>
      </vt:variant>
    </vt:vector>
  </HeadingPairs>
  <TitlesOfParts>
    <vt:vector size="39" baseType="lpstr">
      <vt:lpstr>Arial</vt:lpstr>
      <vt:lpstr>Calibri</vt:lpstr>
      <vt:lpstr>Constantia</vt:lpstr>
      <vt:lpstr>Wingdings 2</vt:lpstr>
      <vt:lpstr>Tahoma</vt:lpstr>
      <vt:lpstr>Baskerville Old Face</vt:lpstr>
      <vt:lpstr>Century Schoolbook</vt:lpstr>
      <vt:lpstr>Verdana</vt:lpstr>
      <vt:lpstr>Arial Black</vt:lpstr>
      <vt:lpstr>Wingdings</vt:lpstr>
      <vt:lpstr>Times New Roman</vt:lpstr>
      <vt:lpstr>Courier New</vt:lpstr>
      <vt:lpstr>Cambria</vt:lpstr>
      <vt:lpstr>Franklin Gothic Heavy</vt:lpstr>
      <vt:lpstr>1_Débit</vt:lpstr>
      <vt:lpstr>Débit</vt:lpstr>
      <vt:lpstr>ATELIER D’ECHANGE ET DE PARTAGE D’EXPERIENCES  Thème : Le suivi-évaluation  des services locaux d’eau potable et d’assainissement, retour d’expériences  et échanges de pratiques </vt:lpstr>
      <vt:lpstr>     Sommaire </vt:lpstr>
      <vt:lpstr>Introduction</vt:lpstr>
      <vt:lpstr>SUIVI EVALUATION DE LA DGAEUE</vt:lpstr>
      <vt:lpstr>Diapositive 5</vt:lpstr>
      <vt:lpstr>Dispositif institutionnel du Suivi évaluation DGAEUE</vt:lpstr>
      <vt:lpstr>LES INDICATEURS DE SUIVI EVALUATION  </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TAPSOBA Adama</dc:creator>
  <cp:lastModifiedBy>Sophie Charpentier</cp:lastModifiedBy>
  <cp:revision>461</cp:revision>
  <cp:lastPrinted>2011-05-23T14:29:09Z</cp:lastPrinted>
  <dcterms:created xsi:type="dcterms:W3CDTF">2011-05-22T23:16:22Z</dcterms:created>
  <dcterms:modified xsi:type="dcterms:W3CDTF">2016-02-04T14:05:42Z</dcterms:modified>
</cp:coreProperties>
</file>