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1" r:id="rId2"/>
    <p:sldMasterId id="2147483673" r:id="rId3"/>
  </p:sldMasterIdLst>
  <p:notesMasterIdLst>
    <p:notesMasterId r:id="rId21"/>
  </p:notesMasterIdLst>
  <p:handoutMasterIdLst>
    <p:handoutMasterId r:id="rId22"/>
  </p:handoutMasterIdLst>
  <p:sldIdLst>
    <p:sldId id="340" r:id="rId4"/>
    <p:sldId id="343" r:id="rId5"/>
    <p:sldId id="358" r:id="rId6"/>
    <p:sldId id="345" r:id="rId7"/>
    <p:sldId id="346" r:id="rId8"/>
    <p:sldId id="359" r:id="rId9"/>
    <p:sldId id="360" r:id="rId10"/>
    <p:sldId id="349" r:id="rId11"/>
    <p:sldId id="350" r:id="rId12"/>
    <p:sldId id="361" r:id="rId13"/>
    <p:sldId id="352" r:id="rId14"/>
    <p:sldId id="353" r:id="rId15"/>
    <p:sldId id="354" r:id="rId16"/>
    <p:sldId id="355" r:id="rId17"/>
    <p:sldId id="362" r:id="rId18"/>
    <p:sldId id="356" r:id="rId19"/>
    <p:sldId id="357" r:id="rId20"/>
  </p:sldIdLst>
  <p:sldSz cx="10693400" cy="7561263"/>
  <p:notesSz cx="6662738" cy="9832975"/>
  <p:defaultTextStyle>
    <a:defPPr>
      <a:defRPr lang="en-GB"/>
    </a:defPPr>
    <a:lvl1pPr algn="l" rtl="1" fontAlgn="base">
      <a:spcBef>
        <a:spcPct val="0"/>
      </a:spcBef>
      <a:spcAft>
        <a:spcPct val="0"/>
      </a:spcAft>
      <a:defRPr sz="3900" b="1" kern="1200">
        <a:solidFill>
          <a:srgbClr val="000066"/>
        </a:solidFill>
        <a:latin typeface="Arial" charset="0"/>
        <a:ea typeface="+mn-ea"/>
        <a:cs typeface="Arial" charset="0"/>
      </a:defRPr>
    </a:lvl1pPr>
    <a:lvl2pPr marL="457200" algn="l" rtl="1" fontAlgn="base">
      <a:spcBef>
        <a:spcPct val="0"/>
      </a:spcBef>
      <a:spcAft>
        <a:spcPct val="0"/>
      </a:spcAft>
      <a:defRPr sz="3900" b="1" kern="1200">
        <a:solidFill>
          <a:srgbClr val="000066"/>
        </a:solidFill>
        <a:latin typeface="Arial" charset="0"/>
        <a:ea typeface="+mn-ea"/>
        <a:cs typeface="Arial" charset="0"/>
      </a:defRPr>
    </a:lvl2pPr>
    <a:lvl3pPr marL="914400" algn="l" rtl="1" fontAlgn="base">
      <a:spcBef>
        <a:spcPct val="0"/>
      </a:spcBef>
      <a:spcAft>
        <a:spcPct val="0"/>
      </a:spcAft>
      <a:defRPr sz="3900" b="1" kern="1200">
        <a:solidFill>
          <a:srgbClr val="000066"/>
        </a:solidFill>
        <a:latin typeface="Arial" charset="0"/>
        <a:ea typeface="+mn-ea"/>
        <a:cs typeface="Arial" charset="0"/>
      </a:defRPr>
    </a:lvl3pPr>
    <a:lvl4pPr marL="1371600" algn="l" rtl="1" fontAlgn="base">
      <a:spcBef>
        <a:spcPct val="0"/>
      </a:spcBef>
      <a:spcAft>
        <a:spcPct val="0"/>
      </a:spcAft>
      <a:defRPr sz="3900" b="1" kern="1200">
        <a:solidFill>
          <a:srgbClr val="000066"/>
        </a:solidFill>
        <a:latin typeface="Arial" charset="0"/>
        <a:ea typeface="+mn-ea"/>
        <a:cs typeface="Arial" charset="0"/>
      </a:defRPr>
    </a:lvl4pPr>
    <a:lvl5pPr marL="1828800" algn="l" rtl="1" fontAlgn="base">
      <a:spcBef>
        <a:spcPct val="0"/>
      </a:spcBef>
      <a:spcAft>
        <a:spcPct val="0"/>
      </a:spcAft>
      <a:defRPr sz="3900" b="1" kern="1200">
        <a:solidFill>
          <a:srgbClr val="000066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3900" b="1" kern="1200">
        <a:solidFill>
          <a:srgbClr val="000066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3900" b="1" kern="1200">
        <a:solidFill>
          <a:srgbClr val="000066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3900" b="1" kern="1200">
        <a:solidFill>
          <a:srgbClr val="000066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3900" b="1" kern="1200">
        <a:solidFill>
          <a:srgbClr val="000066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96CCEE"/>
    <a:srgbClr val="72BBE8"/>
    <a:srgbClr val="1E7FB8"/>
    <a:srgbClr val="C4DAF4"/>
    <a:srgbClr val="4189DD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35" autoAdjust="0"/>
    <p:restoredTop sz="94659" autoAdjust="0"/>
  </p:normalViewPr>
  <p:slideViewPr>
    <p:cSldViewPr snapToGrid="0">
      <p:cViewPr>
        <p:scale>
          <a:sx n="66" d="100"/>
          <a:sy n="66" d="100"/>
        </p:scale>
        <p:origin x="-1554" y="-348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/>
              <a:t>World Health Organization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3488" y="0"/>
            <a:ext cx="2887662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FF3C72ED-55E5-433A-B2C3-B3FE9E55B628}" type="datetime3">
              <a:rPr lang="en-GB"/>
              <a:pPr/>
              <a:t>21 November, 2016</a:t>
            </a:fld>
            <a:endParaRPr lang="en-GB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39263"/>
            <a:ext cx="28876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3488" y="9339263"/>
            <a:ext cx="2887662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4D69D810-CEB6-44EA-B808-097E6F2F12C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722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/>
              <a:t>World Health Organization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3488" y="0"/>
            <a:ext cx="2887662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3258216C-ACEF-4893-8211-60EAFBED43A8}" type="datetime3">
              <a:rPr lang="en-GB"/>
              <a:pPr/>
              <a:t>21 November, 2016</a:t>
            </a:fld>
            <a:endParaRPr lang="en-GB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25488" y="738188"/>
            <a:ext cx="5211762" cy="3686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670425"/>
            <a:ext cx="5329238" cy="442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39263"/>
            <a:ext cx="28876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3488" y="9339263"/>
            <a:ext cx="2887662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AD57B1A4-7E46-4192-B964-CF757D325E6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794915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GB"/>
              <a:t>World Health Organization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B5B8DFB6-0692-46B6-9FAE-FA135C5BC28A}" type="datetime3">
              <a:rPr lang="en-GB"/>
              <a:pPr/>
              <a:t>21 November, 2016</a:t>
            </a:fld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9B26F4-444D-4A52-9F1A-A500C1C48F44}" type="slidenum">
              <a:rPr lang="en-GB"/>
              <a:pPr/>
              <a:t>1</a:t>
            </a:fld>
            <a:endParaRPr lang="en-GB"/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Calibri" charset="0"/>
            </a:endParaRPr>
          </a:p>
        </p:txBody>
      </p:sp>
      <p:sp>
        <p:nvSpPr>
          <p:cNvPr id="3481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31954" indent="-281521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26084" indent="-22521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76517" indent="-22521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26950" indent="-22521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77384" indent="-2252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27817" indent="-2252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78251" indent="-2252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28684" indent="-2252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F7E5642D-959C-2B4F-93E9-52BF6EE059BB}" type="slidenum">
              <a:rPr lang="en-US">
                <a:latin typeface="Calibri" charset="0"/>
              </a:rPr>
              <a:pPr/>
              <a:t>4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E7F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246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0050" y="0"/>
            <a:ext cx="2673350" cy="6607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7867650" cy="6607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41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5" y="2348894"/>
            <a:ext cx="9089390" cy="162077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010" y="4284717"/>
            <a:ext cx="7485380" cy="1932323"/>
          </a:xfrm>
        </p:spPr>
        <p:txBody>
          <a:bodyPr/>
          <a:lstStyle>
            <a:lvl1pPr marL="0" indent="0" algn="ctr">
              <a:buNone/>
              <a:defRPr/>
            </a:lvl1pPr>
            <a:lvl2pPr marL="521436" indent="0" algn="ctr">
              <a:buNone/>
              <a:defRPr/>
            </a:lvl2pPr>
            <a:lvl3pPr marL="1042872" indent="0" algn="ctr">
              <a:buNone/>
              <a:defRPr/>
            </a:lvl3pPr>
            <a:lvl4pPr marL="1564308" indent="0" algn="ctr">
              <a:buNone/>
              <a:defRPr/>
            </a:lvl4pPr>
            <a:lvl5pPr marL="2085744" indent="0" algn="ctr">
              <a:buNone/>
              <a:defRPr/>
            </a:lvl5pPr>
            <a:lvl6pPr marL="2607179" indent="0" algn="ctr">
              <a:buNone/>
              <a:defRPr/>
            </a:lvl6pPr>
            <a:lvl7pPr marL="3128616" indent="0" algn="ctr">
              <a:buNone/>
              <a:defRPr/>
            </a:lvl7pPr>
            <a:lvl8pPr marL="3650052" indent="0" algn="ctr">
              <a:buNone/>
              <a:defRPr/>
            </a:lvl8pPr>
            <a:lvl9pPr marL="4171487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88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63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705" y="4858813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/>
            </a:lvl1pPr>
            <a:lvl2pPr marL="521436" indent="0">
              <a:buNone/>
              <a:defRPr sz="2100"/>
            </a:lvl2pPr>
            <a:lvl3pPr marL="1042872" indent="0">
              <a:buNone/>
              <a:defRPr sz="1800"/>
            </a:lvl3pPr>
            <a:lvl4pPr marL="1564308" indent="0">
              <a:buNone/>
              <a:defRPr sz="1600"/>
            </a:lvl4pPr>
            <a:lvl5pPr marL="2085744" indent="0">
              <a:buNone/>
              <a:defRPr sz="1600"/>
            </a:lvl5pPr>
            <a:lvl6pPr marL="2607179" indent="0">
              <a:buNone/>
              <a:defRPr sz="1600"/>
            </a:lvl6pPr>
            <a:lvl7pPr marL="3128616" indent="0">
              <a:buNone/>
              <a:defRPr sz="1600"/>
            </a:lvl7pPr>
            <a:lvl8pPr marL="3650052" indent="0">
              <a:buNone/>
              <a:defRPr sz="1600"/>
            </a:lvl8pPr>
            <a:lvl9pPr marL="4171487" indent="0">
              <a:buNone/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3068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672" y="1764296"/>
            <a:ext cx="4721062" cy="498658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3957" y="1764296"/>
            <a:ext cx="4721061" cy="498658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33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8198273" y="1"/>
            <a:ext cx="2495127" cy="45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2300" b="1">
                <a:solidFill>
                  <a:schemeClr val="bg1"/>
                </a:solidFill>
              </a:rPr>
              <a:t>DRAFT</a:t>
            </a:r>
            <a:endParaRPr lang="en-US" sz="3700" b="1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10" y="6621357"/>
            <a:ext cx="1041492" cy="92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FF"/>
          </a:solidFill>
        </p:spPr>
        <p:txBody>
          <a:bodyPr rtlCol="0">
            <a:normAutofit/>
          </a:bodyPr>
          <a:lstStyle>
            <a:lvl1pPr marL="266150" indent="0" algn="ctr" defTabSz="1042872" rtl="0" eaLnBrk="1" latinLnBrk="0" hangingPunct="1">
              <a:spcBef>
                <a:spcPct val="0"/>
              </a:spcBef>
              <a:buNone/>
              <a:defRPr lang="en-US" sz="50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503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8198273" y="1"/>
            <a:ext cx="2495127" cy="45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2300" b="1">
                <a:solidFill>
                  <a:schemeClr val="bg1"/>
                </a:solidFill>
              </a:rPr>
              <a:t>DRAFT</a:t>
            </a:r>
            <a:endParaRPr lang="en-US" sz="3700" b="1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10" y="6621357"/>
            <a:ext cx="1041492" cy="92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FF"/>
          </a:solidFill>
        </p:spPr>
        <p:txBody>
          <a:bodyPr rtlCol="0">
            <a:normAutofit/>
          </a:bodyPr>
          <a:lstStyle>
            <a:lvl1pPr marL="266150" indent="0" algn="ctr" defTabSz="1042872" rtl="0" eaLnBrk="1" latinLnBrk="0" hangingPunct="1">
              <a:spcBef>
                <a:spcPct val="0"/>
              </a:spcBef>
              <a:buNone/>
              <a:defRPr lang="en-US" sz="50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993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8198273" y="1"/>
            <a:ext cx="2495127" cy="45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2300" b="1">
                <a:solidFill>
                  <a:schemeClr val="bg1"/>
                </a:solidFill>
              </a:rPr>
              <a:t>DRAFT</a:t>
            </a:r>
            <a:endParaRPr lang="en-US" sz="3700" b="1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10" y="6621357"/>
            <a:ext cx="1041492" cy="92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FF"/>
          </a:solidFill>
        </p:spPr>
        <p:txBody>
          <a:bodyPr rtlCol="0">
            <a:normAutofit/>
          </a:bodyPr>
          <a:lstStyle>
            <a:lvl1pPr marL="266150" indent="0" algn="ctr" defTabSz="1042872" rtl="0" eaLnBrk="1" latinLnBrk="0" hangingPunct="1">
              <a:spcBef>
                <a:spcPct val="0"/>
              </a:spcBef>
              <a:buNone/>
              <a:defRPr lang="en-US" sz="50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035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8198273" y="1"/>
            <a:ext cx="2495127" cy="45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2300" b="1">
                <a:solidFill>
                  <a:schemeClr val="bg1"/>
                </a:solidFill>
              </a:rPr>
              <a:t>DRAFT</a:t>
            </a:r>
            <a:endParaRPr lang="en-US" sz="3700" b="1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10" y="6621357"/>
            <a:ext cx="1041492" cy="92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FF"/>
          </a:solidFill>
        </p:spPr>
        <p:txBody>
          <a:bodyPr rtlCol="0">
            <a:normAutofit/>
          </a:bodyPr>
          <a:lstStyle>
            <a:lvl1pPr marL="266150" indent="0" algn="ctr" defTabSz="1042872" rtl="0" eaLnBrk="1" latinLnBrk="0" hangingPunct="1">
              <a:spcBef>
                <a:spcPct val="0"/>
              </a:spcBef>
              <a:buNone/>
              <a:defRPr lang="en-US" sz="50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824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223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8198273" y="1"/>
            <a:ext cx="2495127" cy="45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2300" b="1">
                <a:solidFill>
                  <a:schemeClr val="bg1"/>
                </a:solidFill>
              </a:rPr>
              <a:t>DRAFT</a:t>
            </a:r>
            <a:endParaRPr lang="en-US" sz="3700" b="1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10" y="6621357"/>
            <a:ext cx="1041492" cy="92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FF"/>
          </a:solidFill>
        </p:spPr>
        <p:txBody>
          <a:bodyPr rtlCol="0">
            <a:normAutofit/>
          </a:bodyPr>
          <a:lstStyle>
            <a:lvl1pPr marL="266150" indent="0" algn="ctr" defTabSz="1042872" rtl="0" eaLnBrk="1" latinLnBrk="0" hangingPunct="1">
              <a:spcBef>
                <a:spcPct val="0"/>
              </a:spcBef>
              <a:buNone/>
              <a:defRPr lang="en-US" sz="50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491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8198273" y="1"/>
            <a:ext cx="2495127" cy="45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2300" b="1">
                <a:solidFill>
                  <a:schemeClr val="bg1"/>
                </a:solidFill>
              </a:rPr>
              <a:t>DRAFT</a:t>
            </a:r>
            <a:endParaRPr lang="en-US" sz="3700" b="1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10" y="6621357"/>
            <a:ext cx="1041492" cy="92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FF"/>
          </a:solidFill>
        </p:spPr>
        <p:txBody>
          <a:bodyPr rtlCol="0">
            <a:normAutofit/>
          </a:bodyPr>
          <a:lstStyle>
            <a:lvl1pPr marL="266150" indent="0" algn="ctr" defTabSz="1042872" rtl="0" eaLnBrk="1" latinLnBrk="0" hangingPunct="1">
              <a:spcBef>
                <a:spcPct val="0"/>
              </a:spcBef>
              <a:buNone/>
              <a:defRPr lang="en-US" sz="50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20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8198273" y="1"/>
            <a:ext cx="2495127" cy="45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2300" b="1">
                <a:solidFill>
                  <a:schemeClr val="bg1"/>
                </a:solidFill>
              </a:rPr>
              <a:t>DRAFT</a:t>
            </a:r>
            <a:endParaRPr lang="en-US" sz="3700" b="1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10" y="6621357"/>
            <a:ext cx="1041492" cy="92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FF"/>
          </a:solidFill>
        </p:spPr>
        <p:txBody>
          <a:bodyPr rtlCol="0">
            <a:normAutofit/>
          </a:bodyPr>
          <a:lstStyle>
            <a:lvl1pPr marL="266150" indent="0" algn="ctr" defTabSz="1042872" rtl="0" eaLnBrk="1" latinLnBrk="0" hangingPunct="1">
              <a:spcBef>
                <a:spcPct val="0"/>
              </a:spcBef>
              <a:buNone/>
              <a:defRPr lang="en-US" sz="50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459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5" y="2348895"/>
            <a:ext cx="9089390" cy="162077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010" y="4284718"/>
            <a:ext cx="7485380" cy="1932323"/>
          </a:xfrm>
        </p:spPr>
        <p:txBody>
          <a:bodyPr/>
          <a:lstStyle>
            <a:lvl1pPr marL="0" indent="0" algn="ctr">
              <a:buNone/>
              <a:defRPr/>
            </a:lvl1pPr>
            <a:lvl2pPr marL="521344" indent="0" algn="ctr">
              <a:buNone/>
              <a:defRPr/>
            </a:lvl2pPr>
            <a:lvl3pPr marL="1042688" indent="0" algn="ctr">
              <a:buNone/>
              <a:defRPr/>
            </a:lvl3pPr>
            <a:lvl4pPr marL="1564032" indent="0" algn="ctr">
              <a:buNone/>
              <a:defRPr/>
            </a:lvl4pPr>
            <a:lvl5pPr marL="2085376" indent="0" algn="ctr">
              <a:buNone/>
              <a:defRPr/>
            </a:lvl5pPr>
            <a:lvl6pPr marL="2606719" indent="0" algn="ctr">
              <a:buNone/>
              <a:defRPr/>
            </a:lvl6pPr>
            <a:lvl7pPr marL="3128064" indent="0" algn="ctr">
              <a:buNone/>
              <a:defRPr/>
            </a:lvl7pPr>
            <a:lvl8pPr marL="3649408" indent="0" algn="ctr">
              <a:buNone/>
              <a:defRPr/>
            </a:lvl8pPr>
            <a:lvl9pPr marL="4170751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88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63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705" y="4858814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/>
            </a:lvl1pPr>
            <a:lvl2pPr marL="521344" indent="0">
              <a:buNone/>
              <a:defRPr sz="2100"/>
            </a:lvl2pPr>
            <a:lvl3pPr marL="1042688" indent="0">
              <a:buNone/>
              <a:defRPr sz="1800"/>
            </a:lvl3pPr>
            <a:lvl4pPr marL="1564032" indent="0">
              <a:buNone/>
              <a:defRPr sz="1600"/>
            </a:lvl4pPr>
            <a:lvl5pPr marL="2085376" indent="0">
              <a:buNone/>
              <a:defRPr sz="1600"/>
            </a:lvl5pPr>
            <a:lvl6pPr marL="2606719" indent="0">
              <a:buNone/>
              <a:defRPr sz="1600"/>
            </a:lvl6pPr>
            <a:lvl7pPr marL="3128064" indent="0">
              <a:buNone/>
              <a:defRPr sz="1600"/>
            </a:lvl7pPr>
            <a:lvl8pPr marL="3649408" indent="0">
              <a:buNone/>
              <a:defRPr sz="1600"/>
            </a:lvl8pPr>
            <a:lvl9pPr marL="4170751" indent="0">
              <a:buNone/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3068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673" y="1764296"/>
            <a:ext cx="4721062" cy="498658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3957" y="1764296"/>
            <a:ext cx="4721061" cy="498658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330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8198273" y="2"/>
            <a:ext cx="2495127" cy="45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69" tIns="52135" rIns="104269" bIns="5213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2300" b="1">
                <a:solidFill>
                  <a:schemeClr val="bg1"/>
                </a:solidFill>
              </a:rPr>
              <a:t>DRAFT</a:t>
            </a:r>
            <a:endParaRPr lang="en-US" sz="3700" b="1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11" y="6621357"/>
            <a:ext cx="1041492" cy="92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FF"/>
          </a:solidFill>
        </p:spPr>
        <p:txBody>
          <a:bodyPr rtlCol="0">
            <a:normAutofit/>
          </a:bodyPr>
          <a:lstStyle>
            <a:lvl1pPr marL="266102" indent="0" algn="ctr" defTabSz="1042688" rtl="0" eaLnBrk="1" latinLnBrk="0" hangingPunct="1">
              <a:spcBef>
                <a:spcPct val="0"/>
              </a:spcBef>
              <a:buNone/>
              <a:defRPr lang="en-US" sz="50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503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8198273" y="2"/>
            <a:ext cx="2495127" cy="45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69" tIns="52135" rIns="104269" bIns="5213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2300" b="1">
                <a:solidFill>
                  <a:schemeClr val="bg1"/>
                </a:solidFill>
              </a:rPr>
              <a:t>DRAFT</a:t>
            </a:r>
            <a:endParaRPr lang="en-US" sz="3700" b="1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11" y="6621357"/>
            <a:ext cx="1041492" cy="92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FF"/>
          </a:solidFill>
        </p:spPr>
        <p:txBody>
          <a:bodyPr rtlCol="0">
            <a:normAutofit/>
          </a:bodyPr>
          <a:lstStyle>
            <a:lvl1pPr marL="266102" indent="0" algn="ctr" defTabSz="1042688" rtl="0" eaLnBrk="1" latinLnBrk="0" hangingPunct="1">
              <a:spcBef>
                <a:spcPct val="0"/>
              </a:spcBef>
              <a:buNone/>
              <a:defRPr lang="en-US" sz="50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993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8198273" y="2"/>
            <a:ext cx="2495127" cy="45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69" tIns="52135" rIns="104269" bIns="5213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2300" b="1">
                <a:solidFill>
                  <a:schemeClr val="bg1"/>
                </a:solidFill>
              </a:rPr>
              <a:t>DRAFT</a:t>
            </a:r>
            <a:endParaRPr lang="en-US" sz="3700" b="1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11" y="6621357"/>
            <a:ext cx="1041492" cy="92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FF"/>
          </a:solidFill>
        </p:spPr>
        <p:txBody>
          <a:bodyPr rtlCol="0">
            <a:normAutofit/>
          </a:bodyPr>
          <a:lstStyle>
            <a:lvl1pPr marL="266102" indent="0" algn="ctr" defTabSz="1042688" rtl="0" eaLnBrk="1" latinLnBrk="0" hangingPunct="1">
              <a:spcBef>
                <a:spcPct val="0"/>
              </a:spcBef>
              <a:buNone/>
              <a:defRPr lang="en-US" sz="50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035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24568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8198273" y="2"/>
            <a:ext cx="2495127" cy="45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69" tIns="52135" rIns="104269" bIns="5213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2300" b="1">
                <a:solidFill>
                  <a:schemeClr val="bg1"/>
                </a:solidFill>
              </a:rPr>
              <a:t>DRAFT</a:t>
            </a:r>
            <a:endParaRPr lang="en-US" sz="3700" b="1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11" y="6621357"/>
            <a:ext cx="1041492" cy="92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FF"/>
          </a:solidFill>
        </p:spPr>
        <p:txBody>
          <a:bodyPr rtlCol="0">
            <a:normAutofit/>
          </a:bodyPr>
          <a:lstStyle>
            <a:lvl1pPr marL="266102" indent="0" algn="ctr" defTabSz="1042688" rtl="0" eaLnBrk="1" latinLnBrk="0" hangingPunct="1">
              <a:spcBef>
                <a:spcPct val="0"/>
              </a:spcBef>
              <a:buNone/>
              <a:defRPr lang="en-US" sz="50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824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8198273" y="2"/>
            <a:ext cx="2495127" cy="45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69" tIns="52135" rIns="104269" bIns="5213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2300" b="1">
                <a:solidFill>
                  <a:schemeClr val="bg1"/>
                </a:solidFill>
              </a:rPr>
              <a:t>DRAFT</a:t>
            </a:r>
            <a:endParaRPr lang="en-US" sz="3700" b="1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11" y="6621357"/>
            <a:ext cx="1041492" cy="92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FF"/>
          </a:solidFill>
        </p:spPr>
        <p:txBody>
          <a:bodyPr rtlCol="0">
            <a:normAutofit/>
          </a:bodyPr>
          <a:lstStyle>
            <a:lvl1pPr marL="266102" indent="0" algn="ctr" defTabSz="1042688" rtl="0" eaLnBrk="1" latinLnBrk="0" hangingPunct="1">
              <a:spcBef>
                <a:spcPct val="0"/>
              </a:spcBef>
              <a:buNone/>
              <a:defRPr lang="en-US" sz="50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4915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8198273" y="2"/>
            <a:ext cx="2495127" cy="45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69" tIns="52135" rIns="104269" bIns="5213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2300" b="1">
                <a:solidFill>
                  <a:schemeClr val="bg1"/>
                </a:solidFill>
              </a:rPr>
              <a:t>DRAFT</a:t>
            </a:r>
            <a:endParaRPr lang="en-US" sz="3700" b="1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11" y="6621357"/>
            <a:ext cx="1041492" cy="92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FF"/>
          </a:solidFill>
        </p:spPr>
        <p:txBody>
          <a:bodyPr rtlCol="0">
            <a:normAutofit/>
          </a:bodyPr>
          <a:lstStyle>
            <a:lvl1pPr marL="266102" indent="0" algn="ctr" defTabSz="1042688" rtl="0" eaLnBrk="1" latinLnBrk="0" hangingPunct="1">
              <a:spcBef>
                <a:spcPct val="0"/>
              </a:spcBef>
              <a:buNone/>
              <a:defRPr lang="en-US" sz="50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2071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8198273" y="2"/>
            <a:ext cx="2495127" cy="45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69" tIns="52135" rIns="104269" bIns="5213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2300" b="1">
                <a:solidFill>
                  <a:schemeClr val="bg1"/>
                </a:solidFill>
              </a:rPr>
              <a:t>DRAFT</a:t>
            </a:r>
            <a:endParaRPr lang="en-US" sz="3700" b="1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11" y="6621357"/>
            <a:ext cx="1041492" cy="92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FF"/>
          </a:solidFill>
        </p:spPr>
        <p:txBody>
          <a:bodyPr rtlCol="0">
            <a:normAutofit/>
          </a:bodyPr>
          <a:lstStyle>
            <a:lvl1pPr marL="266102" indent="0" algn="ctr" defTabSz="1042688" rtl="0" eaLnBrk="1" latinLnBrk="0" hangingPunct="1">
              <a:spcBef>
                <a:spcPct val="0"/>
              </a:spcBef>
              <a:buNone/>
              <a:defRPr lang="en-US" sz="50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45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7525" y="1522413"/>
            <a:ext cx="4772025" cy="5084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1950" y="1522413"/>
            <a:ext cx="4772025" cy="5084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86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473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04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905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077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445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0693400" cy="13652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7525" y="1522413"/>
            <a:ext cx="9696450" cy="508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0" y="1374775"/>
            <a:ext cx="10693400" cy="0"/>
          </a:xfrm>
          <a:prstGeom prst="line">
            <a:avLst/>
          </a:prstGeom>
          <a:noFill/>
          <a:ln w="38100">
            <a:solidFill>
              <a:srgbClr val="1E7FB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8398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1588" y="6632575"/>
            <a:ext cx="10693400" cy="928688"/>
          </a:xfrm>
          <a:prstGeom prst="rect">
            <a:avLst/>
          </a:prstGeom>
          <a:solidFill>
            <a:srgbClr val="1E7F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1084263" y="7085013"/>
            <a:ext cx="49672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1042988" rtl="0"/>
            <a:endParaRPr lang="en-GB" sz="1400" dirty="0">
              <a:solidFill>
                <a:srgbClr val="96CCEE"/>
              </a:solidFill>
              <a:latin typeface="Arial Narrow" pitchFamily="34" charset="0"/>
            </a:endParaRPr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420688" y="7054850"/>
            <a:ext cx="415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 defTabSz="1042988" rtl="0"/>
            <a:fld id="{93C07EDC-5BA6-4F06-9E11-7F5AD16B3898}" type="slidenum">
              <a:rPr lang="ar-SA" sz="1700">
                <a:solidFill>
                  <a:srgbClr val="72BBE8"/>
                </a:solidFill>
                <a:latin typeface="Arial Narrow" pitchFamily="34" charset="0"/>
              </a:rPr>
              <a:pPr algn="r" defTabSz="1042988" rtl="0"/>
              <a:t>‹#›</a:t>
            </a:fld>
            <a:r>
              <a:rPr lang="en-GB" sz="1700">
                <a:solidFill>
                  <a:srgbClr val="72BBE8"/>
                </a:solidFill>
                <a:latin typeface="Arial Narrow" pitchFamily="34" charset="0"/>
              </a:rPr>
              <a:t> </a:t>
            </a:r>
            <a:r>
              <a:rPr lang="en-US" sz="2400" baseline="14000">
                <a:solidFill>
                  <a:schemeClr val="bg1"/>
                </a:solidFill>
                <a:latin typeface="Arial Narrow" pitchFamily="34" charset="0"/>
              </a:rPr>
              <a:t>|</a:t>
            </a:r>
          </a:p>
        </p:txBody>
      </p:sp>
      <p:pic>
        <p:nvPicPr>
          <p:cNvPr id="7185" name="Picture 17" descr="WHO-EN-white-H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75" y="6659563"/>
            <a:ext cx="2581275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3" t="48737" r="7173" b="27825"/>
          <a:stretch/>
        </p:blipFill>
        <p:spPr bwMode="auto">
          <a:xfrm>
            <a:off x="0" y="6659563"/>
            <a:ext cx="3148508" cy="90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1042988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+mj-lt"/>
          <a:ea typeface="+mj-ea"/>
          <a:cs typeface="+mj-cs"/>
        </a:defRPr>
      </a:lvl1pPr>
      <a:lvl2pPr algn="ctr" defTabSz="1042988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Arial" charset="0"/>
          <a:cs typeface="Arial" charset="0"/>
        </a:defRPr>
      </a:lvl2pPr>
      <a:lvl3pPr algn="ctr" defTabSz="1042988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Arial" charset="0"/>
          <a:cs typeface="Arial" charset="0"/>
        </a:defRPr>
      </a:lvl3pPr>
      <a:lvl4pPr algn="ctr" defTabSz="1042988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Arial" charset="0"/>
          <a:cs typeface="Arial" charset="0"/>
        </a:defRPr>
      </a:lvl4pPr>
      <a:lvl5pPr algn="ctr" defTabSz="1042988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Arial" charset="0"/>
          <a:cs typeface="Arial" charset="0"/>
        </a:defRPr>
      </a:lvl5pPr>
      <a:lvl6pPr marL="457200" algn="ctr" defTabSz="1042988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Arial" charset="0"/>
          <a:cs typeface="Arial" charset="0"/>
        </a:defRPr>
      </a:lvl6pPr>
      <a:lvl7pPr marL="914400" algn="ctr" defTabSz="1042988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Arial" charset="0"/>
          <a:cs typeface="Arial" charset="0"/>
        </a:defRPr>
      </a:lvl7pPr>
      <a:lvl8pPr marL="1371600" algn="ctr" defTabSz="1042988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Arial" charset="0"/>
          <a:cs typeface="Arial" charset="0"/>
        </a:defRPr>
      </a:lvl8pPr>
      <a:lvl9pPr marL="1828800" algn="ctr" defTabSz="1042988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Arial" charset="0"/>
          <a:cs typeface="Arial" charset="0"/>
        </a:defRPr>
      </a:lvl9pPr>
    </p:titleStyle>
    <p:bodyStyle>
      <a:lvl1pPr marL="390525" indent="-390525" algn="l" defTabSz="1042988" rtl="0" fontAlgn="base">
        <a:spcBef>
          <a:spcPct val="80000"/>
        </a:spcBef>
        <a:spcAft>
          <a:spcPct val="0"/>
        </a:spcAft>
        <a:buClr>
          <a:srgbClr val="1E7FB8"/>
        </a:buClr>
        <a:buFont typeface="Wingdings" pitchFamily="2" charset="2"/>
        <a:buChar char="l"/>
        <a:defRPr sz="2800">
          <a:solidFill>
            <a:srgbClr val="000066"/>
          </a:solidFill>
          <a:latin typeface="+mn-lt"/>
          <a:ea typeface="+mn-ea"/>
          <a:cs typeface="+mn-cs"/>
        </a:defRPr>
      </a:lvl1pPr>
      <a:lvl2pPr marL="919163" indent="-322263" algn="l" defTabSz="1042988" rtl="0" fontAlgn="base">
        <a:spcBef>
          <a:spcPct val="20000"/>
        </a:spcBef>
        <a:spcAft>
          <a:spcPct val="0"/>
        </a:spcAft>
        <a:buClr>
          <a:srgbClr val="1E7FB8"/>
        </a:buClr>
        <a:buFont typeface="Arial" charset="0"/>
        <a:buChar char="–"/>
        <a:defRPr sz="2400">
          <a:solidFill>
            <a:srgbClr val="000066"/>
          </a:solidFill>
          <a:latin typeface="+mn-lt"/>
          <a:cs typeface="+mn-cs"/>
        </a:defRPr>
      </a:lvl2pPr>
      <a:lvl3pPr marL="1433513" indent="-307975" algn="l" defTabSz="1042988" rtl="0" fontAlgn="base">
        <a:spcBef>
          <a:spcPct val="20000"/>
        </a:spcBef>
        <a:spcAft>
          <a:spcPct val="0"/>
        </a:spcAft>
        <a:buClr>
          <a:srgbClr val="1E7FB8"/>
        </a:buClr>
        <a:buChar char="•"/>
        <a:defRPr sz="2400">
          <a:solidFill>
            <a:srgbClr val="000066"/>
          </a:solidFill>
          <a:latin typeface="Arial Narrow" pitchFamily="34" charset="0"/>
          <a:cs typeface="+mn-cs"/>
        </a:defRPr>
      </a:lvl3pPr>
      <a:lvl4pPr marL="1898650" indent="-258763" algn="l" defTabSz="1042988" rtl="0" fontAlgn="base">
        <a:spcBef>
          <a:spcPct val="20000"/>
        </a:spcBef>
        <a:spcAft>
          <a:spcPct val="0"/>
        </a:spcAft>
        <a:buClr>
          <a:srgbClr val="1E7FB8"/>
        </a:buClr>
        <a:buChar char="–"/>
        <a:defRPr sz="2400">
          <a:solidFill>
            <a:srgbClr val="000066"/>
          </a:solidFill>
          <a:latin typeface="Arial Narrow" pitchFamily="34" charset="0"/>
          <a:cs typeface="+mn-cs"/>
        </a:defRPr>
      </a:lvl4pPr>
      <a:lvl5pPr marL="2268538" indent="-165100" algn="r" defTabSz="1042988" rtl="1" fontAlgn="base">
        <a:spcBef>
          <a:spcPct val="20000"/>
        </a:spcBef>
        <a:spcAft>
          <a:spcPct val="0"/>
        </a:spcAft>
        <a:buChar char="»"/>
        <a:defRPr sz="2300">
          <a:solidFill>
            <a:srgbClr val="000066"/>
          </a:solidFill>
          <a:latin typeface="+mn-lt"/>
          <a:cs typeface="+mn-cs"/>
        </a:defRPr>
      </a:lvl5pPr>
      <a:lvl6pPr marL="2725738" indent="-165100" algn="r" defTabSz="1042988" rtl="1" fontAlgn="base">
        <a:spcBef>
          <a:spcPct val="20000"/>
        </a:spcBef>
        <a:spcAft>
          <a:spcPct val="0"/>
        </a:spcAft>
        <a:buChar char="»"/>
        <a:defRPr sz="2300">
          <a:solidFill>
            <a:srgbClr val="000066"/>
          </a:solidFill>
          <a:latin typeface="+mn-lt"/>
          <a:cs typeface="+mn-cs"/>
        </a:defRPr>
      </a:lvl6pPr>
      <a:lvl7pPr marL="3182938" indent="-165100" algn="r" defTabSz="1042988" rtl="1" fontAlgn="base">
        <a:spcBef>
          <a:spcPct val="20000"/>
        </a:spcBef>
        <a:spcAft>
          <a:spcPct val="0"/>
        </a:spcAft>
        <a:buChar char="»"/>
        <a:defRPr sz="2300">
          <a:solidFill>
            <a:srgbClr val="000066"/>
          </a:solidFill>
          <a:latin typeface="+mn-lt"/>
          <a:cs typeface="+mn-cs"/>
        </a:defRPr>
      </a:lvl7pPr>
      <a:lvl8pPr marL="3640138" indent="-165100" algn="r" defTabSz="1042988" rtl="1" fontAlgn="base">
        <a:spcBef>
          <a:spcPct val="20000"/>
        </a:spcBef>
        <a:spcAft>
          <a:spcPct val="0"/>
        </a:spcAft>
        <a:buChar char="»"/>
        <a:defRPr sz="2300">
          <a:solidFill>
            <a:srgbClr val="000066"/>
          </a:solidFill>
          <a:latin typeface="+mn-lt"/>
          <a:cs typeface="+mn-cs"/>
        </a:defRPr>
      </a:lvl8pPr>
      <a:lvl9pPr marL="4097338" indent="-165100" algn="r" defTabSz="1042988" rtl="1" fontAlgn="base">
        <a:spcBef>
          <a:spcPct val="20000"/>
        </a:spcBef>
        <a:spcAft>
          <a:spcPct val="0"/>
        </a:spcAft>
        <a:buChar char="»"/>
        <a:defRPr sz="23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1" y="1408986"/>
            <a:ext cx="10691544" cy="6148777"/>
            <a:chOff x="0" y="805"/>
            <a:chExt cx="5759" cy="3513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1" y="3789"/>
              <a:ext cx="5758" cy="529"/>
            </a:xfrm>
            <a:prstGeom prst="rect">
              <a:avLst/>
            </a:prstGeom>
            <a:solidFill>
              <a:srgbClr val="1E7F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" name="Rectangle 4"/>
            <p:cNvSpPr>
              <a:spLocks noChangeArrowheads="1"/>
            </p:cNvSpPr>
            <p:nvPr/>
          </p:nvSpPr>
          <p:spPr bwMode="auto">
            <a:xfrm>
              <a:off x="584" y="4048"/>
              <a:ext cx="1442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" name="Rectangle 5"/>
            <p:cNvSpPr>
              <a:spLocks noChangeArrowheads="1"/>
            </p:cNvSpPr>
            <p:nvPr/>
          </p:nvSpPr>
          <p:spPr bwMode="auto">
            <a:xfrm>
              <a:off x="227" y="4031"/>
              <a:ext cx="222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>
                <a:buClrTx/>
                <a:buFontTx/>
                <a:buNone/>
                <a:tabLst>
                  <a:tab pos="0" algn="l"/>
                  <a:tab pos="510663" algn="l"/>
                  <a:tab pos="1023137" algn="l"/>
                  <a:tab pos="1535610" algn="l"/>
                  <a:tab pos="2048085" algn="l"/>
                  <a:tab pos="2560558" algn="l"/>
                  <a:tab pos="3073032" algn="l"/>
                  <a:tab pos="3585505" algn="l"/>
                  <a:tab pos="4097980" algn="l"/>
                  <a:tab pos="4610453" algn="l"/>
                  <a:tab pos="5122927" algn="l"/>
                  <a:tab pos="5635400" algn="l"/>
                  <a:tab pos="6147875" algn="l"/>
                  <a:tab pos="6660348" algn="l"/>
                  <a:tab pos="7172822" algn="l"/>
                  <a:tab pos="7685295" algn="l"/>
                  <a:tab pos="8197769" algn="l"/>
                  <a:tab pos="8710243" algn="l"/>
                  <a:tab pos="9222717" algn="l"/>
                  <a:tab pos="9735190" algn="l"/>
                  <a:tab pos="10247664" algn="l"/>
                </a:tabLst>
              </a:pPr>
              <a:r>
                <a:rPr lang="en-US" sz="1700">
                  <a:solidFill>
                    <a:srgbClr val="72BBE8"/>
                  </a:solidFill>
                  <a:latin typeface="Arial Narrow" charset="0"/>
                  <a:cs typeface="Arial Unicode MS" charset="0"/>
                </a:rPr>
                <a:t> </a:t>
              </a:r>
            </a:p>
          </p:txBody>
        </p:sp>
        <p:sp>
          <p:nvSpPr>
            <p:cNvPr id="2054" name="Line 6"/>
            <p:cNvSpPr>
              <a:spLocks noChangeShapeType="1"/>
            </p:cNvSpPr>
            <p:nvPr/>
          </p:nvSpPr>
          <p:spPr bwMode="auto">
            <a:xfrm>
              <a:off x="0" y="805"/>
              <a:ext cx="5758" cy="0"/>
            </a:xfrm>
            <a:prstGeom prst="line">
              <a:avLst/>
            </a:prstGeom>
            <a:noFill/>
            <a:ln w="38160" cap="sq">
              <a:solidFill>
                <a:srgbClr val="1E7FB8"/>
              </a:solidFill>
              <a:miter lim="800000"/>
              <a:headEnd/>
              <a:tailEnd/>
            </a:ln>
            <a:effectLst>
              <a:outerShdw blurRad="63500" dist="17819" dir="2700000" algn="ctr" rotWithShape="0">
                <a:srgbClr val="808080">
                  <a:alpha val="75014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534671" y="302802"/>
            <a:ext cx="9620347" cy="125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2663" tIns="53385" rIns="102663" bIns="533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4671" y="1764295"/>
            <a:ext cx="9620347" cy="498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2663" tIns="53385" rIns="102663" bIns="533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51934" y="6757921"/>
            <a:ext cx="3157787" cy="75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9321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512474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000000"/>
          </a:solidFill>
          <a:latin typeface="+mj-lt"/>
          <a:ea typeface="+mj-ea"/>
          <a:cs typeface="+mj-cs"/>
        </a:defRPr>
      </a:lvl1pPr>
      <a:lvl2pPr marL="847483" indent="-325955" algn="ctr" defTabSz="512474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000000"/>
          </a:solidFill>
          <a:latin typeface="Georgia" charset="0"/>
          <a:ea typeface="ＭＳ Ｐゴシック" charset="0"/>
          <a:cs typeface="ＭＳ Ｐゴシック" charset="0"/>
        </a:defRPr>
      </a:lvl2pPr>
      <a:lvl3pPr marL="1303820" indent="-260764" algn="ctr" defTabSz="512474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000000"/>
          </a:solidFill>
          <a:latin typeface="Georgia" charset="0"/>
          <a:ea typeface="ＭＳ Ｐゴシック" charset="0"/>
          <a:cs typeface="ＭＳ Ｐゴシック" charset="0"/>
        </a:defRPr>
      </a:lvl3pPr>
      <a:lvl4pPr marL="1825348" indent="-260764" algn="ctr" defTabSz="512474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000000"/>
          </a:solidFill>
          <a:latin typeface="Georgia" charset="0"/>
          <a:ea typeface="ＭＳ Ｐゴシック" charset="0"/>
          <a:cs typeface="ＭＳ Ｐゴシック" charset="0"/>
        </a:defRPr>
      </a:lvl4pPr>
      <a:lvl5pPr marL="2346876" indent="-260764" algn="ctr" defTabSz="512474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000000"/>
          </a:solidFill>
          <a:latin typeface="Georgia" charset="0"/>
          <a:ea typeface="ＭＳ Ｐゴシック" charset="0"/>
          <a:cs typeface="ＭＳ Ｐゴシック" charset="0"/>
        </a:defRPr>
      </a:lvl5pPr>
      <a:lvl6pPr marL="2868404" indent="-260764" algn="ctr" defTabSz="512474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000000"/>
          </a:solidFill>
          <a:latin typeface="Georgia" charset="0"/>
          <a:ea typeface="ＭＳ Ｐゴシック" charset="0"/>
          <a:cs typeface="ＭＳ Ｐゴシック" charset="0"/>
        </a:defRPr>
      </a:lvl6pPr>
      <a:lvl7pPr marL="3389932" indent="-260764" algn="ctr" defTabSz="512474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000000"/>
          </a:solidFill>
          <a:latin typeface="Georgia" charset="0"/>
          <a:ea typeface="ＭＳ Ｐゴシック" charset="0"/>
          <a:cs typeface="ＭＳ Ｐゴシック" charset="0"/>
        </a:defRPr>
      </a:lvl7pPr>
      <a:lvl8pPr marL="3911460" indent="-260764" algn="ctr" defTabSz="512474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000000"/>
          </a:solidFill>
          <a:latin typeface="Georgia" charset="0"/>
          <a:ea typeface="ＭＳ Ｐゴシック" charset="0"/>
          <a:cs typeface="ＭＳ Ｐゴシック" charset="0"/>
        </a:defRPr>
      </a:lvl8pPr>
      <a:lvl9pPr marL="4432988" indent="-260764" algn="ctr" defTabSz="512474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000000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391146" indent="-391146" algn="l" defTabSz="512474" rtl="0" eaLnBrk="0" fontAlgn="base" hangingPunct="0">
        <a:spcBef>
          <a:spcPts val="913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700">
          <a:solidFill>
            <a:srgbClr val="000000"/>
          </a:solidFill>
          <a:latin typeface="+mn-lt"/>
          <a:ea typeface="+mn-ea"/>
          <a:cs typeface="+mn-cs"/>
        </a:defRPr>
      </a:lvl1pPr>
      <a:lvl2pPr marL="847483" indent="-325955" algn="l" defTabSz="512474" rtl="0" eaLnBrk="0" fontAlgn="base" hangingPunct="0">
        <a:spcBef>
          <a:spcPts val="79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2pPr>
      <a:lvl3pPr marL="1303820" indent="-260764" algn="l" defTabSz="512474" rtl="0" eaLnBrk="0" fontAlgn="base" hangingPunct="0">
        <a:spcBef>
          <a:spcPts val="684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700">
          <a:solidFill>
            <a:srgbClr val="000000"/>
          </a:solidFill>
          <a:latin typeface="+mn-lt"/>
          <a:ea typeface="+mn-ea"/>
          <a:cs typeface="+mn-cs"/>
        </a:defRPr>
      </a:lvl3pPr>
      <a:lvl4pPr marL="1825348" indent="-260764" algn="l" defTabSz="512474" rtl="0" eaLnBrk="0" fontAlgn="base" hangingPunct="0">
        <a:spcBef>
          <a:spcPts val="57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000000"/>
          </a:solidFill>
          <a:latin typeface="+mn-lt"/>
          <a:ea typeface="+mn-ea"/>
          <a:cs typeface="+mn-cs"/>
        </a:defRPr>
      </a:lvl4pPr>
      <a:lvl5pPr marL="2346876" indent="-260764" algn="l" defTabSz="512474" rtl="0" eaLnBrk="0" fontAlgn="base" hangingPunct="0">
        <a:spcBef>
          <a:spcPts val="57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000000"/>
          </a:solidFill>
          <a:latin typeface="+mn-lt"/>
          <a:ea typeface="+mn-ea"/>
          <a:cs typeface="+mn-cs"/>
        </a:defRPr>
      </a:lvl5pPr>
      <a:lvl6pPr marL="2868404" indent="-260764" algn="l" defTabSz="512474" rtl="0" eaLnBrk="0" fontAlgn="base" hangingPunct="0">
        <a:spcBef>
          <a:spcPts val="57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000000"/>
          </a:solidFill>
          <a:latin typeface="+mn-lt"/>
          <a:ea typeface="+mn-ea"/>
          <a:cs typeface="+mn-cs"/>
        </a:defRPr>
      </a:lvl6pPr>
      <a:lvl7pPr marL="3389932" indent="-260764" algn="l" defTabSz="512474" rtl="0" eaLnBrk="0" fontAlgn="base" hangingPunct="0">
        <a:spcBef>
          <a:spcPts val="57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000000"/>
          </a:solidFill>
          <a:latin typeface="+mn-lt"/>
          <a:ea typeface="+mn-ea"/>
          <a:cs typeface="+mn-cs"/>
        </a:defRPr>
      </a:lvl7pPr>
      <a:lvl8pPr marL="3911460" indent="-260764" algn="l" defTabSz="512474" rtl="0" eaLnBrk="0" fontAlgn="base" hangingPunct="0">
        <a:spcBef>
          <a:spcPts val="57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000000"/>
          </a:solidFill>
          <a:latin typeface="+mn-lt"/>
          <a:ea typeface="+mn-ea"/>
          <a:cs typeface="+mn-cs"/>
        </a:defRPr>
      </a:lvl8pPr>
      <a:lvl9pPr marL="4432988" indent="-260764" algn="l" defTabSz="512474" rtl="0" eaLnBrk="0" fontAlgn="base" hangingPunct="0">
        <a:spcBef>
          <a:spcPts val="57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5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5215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5215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5215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5215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5215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5215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5215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52152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2" y="1408987"/>
            <a:ext cx="10691544" cy="6148777"/>
            <a:chOff x="0" y="805"/>
            <a:chExt cx="5759" cy="3513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1" y="3789"/>
              <a:ext cx="5758" cy="529"/>
            </a:xfrm>
            <a:prstGeom prst="rect">
              <a:avLst/>
            </a:prstGeom>
            <a:solidFill>
              <a:srgbClr val="1E7F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" name="Rectangle 4"/>
            <p:cNvSpPr>
              <a:spLocks noChangeArrowheads="1"/>
            </p:cNvSpPr>
            <p:nvPr/>
          </p:nvSpPr>
          <p:spPr bwMode="auto">
            <a:xfrm>
              <a:off x="584" y="4048"/>
              <a:ext cx="1442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" name="Rectangle 5"/>
            <p:cNvSpPr>
              <a:spLocks noChangeArrowheads="1"/>
            </p:cNvSpPr>
            <p:nvPr/>
          </p:nvSpPr>
          <p:spPr bwMode="auto">
            <a:xfrm>
              <a:off x="227" y="4031"/>
              <a:ext cx="222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>
                <a:buClrTx/>
                <a:buFontTx/>
                <a:buNone/>
                <a:tabLst>
                  <a:tab pos="0" algn="l"/>
                  <a:tab pos="510573" algn="l"/>
                  <a:tab pos="1022957" algn="l"/>
                  <a:tab pos="1535339" algn="l"/>
                  <a:tab pos="2047724" algn="l"/>
                  <a:tab pos="2560106" algn="l"/>
                  <a:tab pos="3072490" algn="l"/>
                  <a:tab pos="3584872" algn="l"/>
                  <a:tab pos="4097256" algn="l"/>
                  <a:tab pos="4609639" algn="l"/>
                  <a:tab pos="5122024" algn="l"/>
                  <a:tab pos="5634406" algn="l"/>
                  <a:tab pos="6146790" algn="l"/>
                  <a:tab pos="6659173" algn="l"/>
                  <a:tab pos="7171556" algn="l"/>
                  <a:tab pos="7683939" algn="l"/>
                  <a:tab pos="8196323" algn="l"/>
                  <a:tab pos="8708706" algn="l"/>
                  <a:tab pos="9221089" algn="l"/>
                  <a:tab pos="9733472" algn="l"/>
                  <a:tab pos="10245855" algn="l"/>
                </a:tabLst>
              </a:pPr>
              <a:r>
                <a:rPr lang="en-US" sz="1700">
                  <a:solidFill>
                    <a:srgbClr val="72BBE8"/>
                  </a:solidFill>
                  <a:latin typeface="Arial Narrow" charset="0"/>
                  <a:cs typeface="Arial Unicode MS" charset="0"/>
                </a:rPr>
                <a:t> </a:t>
              </a:r>
            </a:p>
          </p:txBody>
        </p:sp>
        <p:sp>
          <p:nvSpPr>
            <p:cNvPr id="2054" name="Line 6"/>
            <p:cNvSpPr>
              <a:spLocks noChangeShapeType="1"/>
            </p:cNvSpPr>
            <p:nvPr/>
          </p:nvSpPr>
          <p:spPr bwMode="auto">
            <a:xfrm>
              <a:off x="0" y="805"/>
              <a:ext cx="5758" cy="0"/>
            </a:xfrm>
            <a:prstGeom prst="line">
              <a:avLst/>
            </a:prstGeom>
            <a:noFill/>
            <a:ln w="38160" cap="sq">
              <a:solidFill>
                <a:srgbClr val="1E7FB8"/>
              </a:solidFill>
              <a:miter lim="800000"/>
              <a:headEnd/>
              <a:tailEnd/>
            </a:ln>
            <a:effectLst>
              <a:outerShdw blurRad="63500" dist="17819" dir="2700000" algn="ctr" rotWithShape="0">
                <a:srgbClr val="808080">
                  <a:alpha val="75014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534672" y="302803"/>
            <a:ext cx="9620347" cy="125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2645" tIns="53376" rIns="102645" bIns="5337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4672" y="1764296"/>
            <a:ext cx="9620347" cy="498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2645" tIns="53376" rIns="102645" bIns="533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51935" y="6757921"/>
            <a:ext cx="3157787" cy="75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9321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51238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000000"/>
          </a:solidFill>
          <a:latin typeface="+mj-lt"/>
          <a:ea typeface="+mj-ea"/>
          <a:cs typeface="+mj-cs"/>
        </a:defRPr>
      </a:lvl1pPr>
      <a:lvl2pPr marL="847334" indent="-325898" algn="ctr" defTabSz="51238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000000"/>
          </a:solidFill>
          <a:latin typeface="Georgia" charset="0"/>
          <a:ea typeface="ＭＳ Ｐゴシック" charset="0"/>
          <a:cs typeface="ＭＳ Ｐゴシック" charset="0"/>
        </a:defRPr>
      </a:lvl2pPr>
      <a:lvl3pPr marL="1303590" indent="-260718" algn="ctr" defTabSz="51238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000000"/>
          </a:solidFill>
          <a:latin typeface="Georgia" charset="0"/>
          <a:ea typeface="ＭＳ Ｐゴシック" charset="0"/>
          <a:cs typeface="ＭＳ Ｐゴシック" charset="0"/>
        </a:defRPr>
      </a:lvl3pPr>
      <a:lvl4pPr marL="1825026" indent="-260718" algn="ctr" defTabSz="51238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000000"/>
          </a:solidFill>
          <a:latin typeface="Georgia" charset="0"/>
          <a:ea typeface="ＭＳ Ｐゴシック" charset="0"/>
          <a:cs typeface="ＭＳ Ｐゴシック" charset="0"/>
        </a:defRPr>
      </a:lvl4pPr>
      <a:lvl5pPr marL="2346462" indent="-260718" algn="ctr" defTabSz="51238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000000"/>
          </a:solidFill>
          <a:latin typeface="Georgia" charset="0"/>
          <a:ea typeface="ＭＳ Ｐゴシック" charset="0"/>
          <a:cs typeface="ＭＳ Ｐゴシック" charset="0"/>
        </a:defRPr>
      </a:lvl5pPr>
      <a:lvl6pPr marL="2867898" indent="-260718" algn="ctr" defTabSz="51238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000000"/>
          </a:solidFill>
          <a:latin typeface="Georgia" charset="0"/>
          <a:ea typeface="ＭＳ Ｐゴシック" charset="0"/>
          <a:cs typeface="ＭＳ Ｐゴシック" charset="0"/>
        </a:defRPr>
      </a:lvl6pPr>
      <a:lvl7pPr marL="3389333" indent="-260718" algn="ctr" defTabSz="51238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000000"/>
          </a:solidFill>
          <a:latin typeface="Georgia" charset="0"/>
          <a:ea typeface="ＭＳ Ｐゴシック" charset="0"/>
          <a:cs typeface="ＭＳ Ｐゴシック" charset="0"/>
        </a:defRPr>
      </a:lvl7pPr>
      <a:lvl8pPr marL="3910770" indent="-260718" algn="ctr" defTabSz="51238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000000"/>
          </a:solidFill>
          <a:latin typeface="Georgia" charset="0"/>
          <a:ea typeface="ＭＳ Ｐゴシック" charset="0"/>
          <a:cs typeface="ＭＳ Ｐゴシック" charset="0"/>
        </a:defRPr>
      </a:lvl8pPr>
      <a:lvl9pPr marL="4432206" indent="-260718" algn="ctr" defTabSz="51238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000000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391076" indent="-391076" algn="l" defTabSz="512383" rtl="0" eaLnBrk="0" fontAlgn="base" hangingPunct="0">
        <a:spcBef>
          <a:spcPts val="913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700">
          <a:solidFill>
            <a:srgbClr val="000000"/>
          </a:solidFill>
          <a:latin typeface="+mn-lt"/>
          <a:ea typeface="+mn-ea"/>
          <a:cs typeface="+mn-cs"/>
        </a:defRPr>
      </a:lvl1pPr>
      <a:lvl2pPr marL="847334" indent="-325898" algn="l" defTabSz="512383" rtl="0" eaLnBrk="0" fontAlgn="base" hangingPunct="0">
        <a:spcBef>
          <a:spcPts val="797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2pPr>
      <a:lvl3pPr marL="1303590" indent="-260718" algn="l" defTabSz="512383" rtl="0" eaLnBrk="0" fontAlgn="base" hangingPunct="0">
        <a:spcBef>
          <a:spcPts val="684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700">
          <a:solidFill>
            <a:srgbClr val="000000"/>
          </a:solidFill>
          <a:latin typeface="+mn-lt"/>
          <a:ea typeface="+mn-ea"/>
          <a:cs typeface="+mn-cs"/>
        </a:defRPr>
      </a:lvl3pPr>
      <a:lvl4pPr marL="1825026" indent="-260718" algn="l" defTabSz="512383" rtl="0" eaLnBrk="0" fontAlgn="base" hangingPunct="0">
        <a:spcBef>
          <a:spcPts val="57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000000"/>
          </a:solidFill>
          <a:latin typeface="+mn-lt"/>
          <a:ea typeface="+mn-ea"/>
          <a:cs typeface="+mn-cs"/>
        </a:defRPr>
      </a:lvl4pPr>
      <a:lvl5pPr marL="2346462" indent="-260718" algn="l" defTabSz="512383" rtl="0" eaLnBrk="0" fontAlgn="base" hangingPunct="0">
        <a:spcBef>
          <a:spcPts val="57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000000"/>
          </a:solidFill>
          <a:latin typeface="+mn-lt"/>
          <a:ea typeface="+mn-ea"/>
          <a:cs typeface="+mn-cs"/>
        </a:defRPr>
      </a:lvl5pPr>
      <a:lvl6pPr marL="2867898" indent="-260718" algn="l" defTabSz="512383" rtl="0" eaLnBrk="0" fontAlgn="base" hangingPunct="0">
        <a:spcBef>
          <a:spcPts val="57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000000"/>
          </a:solidFill>
          <a:latin typeface="+mn-lt"/>
          <a:ea typeface="+mn-ea"/>
          <a:cs typeface="+mn-cs"/>
        </a:defRPr>
      </a:lvl6pPr>
      <a:lvl7pPr marL="3389333" indent="-260718" algn="l" defTabSz="512383" rtl="0" eaLnBrk="0" fontAlgn="base" hangingPunct="0">
        <a:spcBef>
          <a:spcPts val="57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000000"/>
          </a:solidFill>
          <a:latin typeface="+mn-lt"/>
          <a:ea typeface="+mn-ea"/>
          <a:cs typeface="+mn-cs"/>
        </a:defRPr>
      </a:lvl7pPr>
      <a:lvl8pPr marL="3910770" indent="-260718" algn="l" defTabSz="512383" rtl="0" eaLnBrk="0" fontAlgn="base" hangingPunct="0">
        <a:spcBef>
          <a:spcPts val="57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000000"/>
          </a:solidFill>
          <a:latin typeface="+mn-lt"/>
          <a:ea typeface="+mn-ea"/>
          <a:cs typeface="+mn-cs"/>
        </a:defRPr>
      </a:lvl8pPr>
      <a:lvl9pPr marL="4432206" indent="-260718" algn="l" defTabSz="512383" rtl="0" eaLnBrk="0" fontAlgn="base" hangingPunct="0">
        <a:spcBef>
          <a:spcPts val="57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6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2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08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4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79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16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2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87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google.com/url?sa=i&amp;rct=j&amp;q=&amp;esrc=s&amp;source=images&amp;cd=&amp;cad=rja&amp;uact=8&amp;ved=0ahUKEwiV15_QtuPNAhXEOhQKHXQ3DLQQjRwIBw&amp;url=http://info.debgroup.com/blog/bid/356176/On-Global-Handwashing-Day-make-hands-clean-not-contagious&amp;psig=AFQjCNHv8Wppw8KF73KPRoeGeaDVka63Xg&amp;ust=146805213711404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amebirdexpert.com/wp-content/uploads/2015/12/water-glass.jpg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7F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91" name="Rectangle 7"/>
          <p:cNvSpPr>
            <a:spLocks noChangeArrowheads="1"/>
          </p:cNvSpPr>
          <p:nvPr/>
        </p:nvSpPr>
        <p:spPr bwMode="auto">
          <a:xfrm>
            <a:off x="0" y="5310188"/>
            <a:ext cx="10693400" cy="2251075"/>
          </a:xfrm>
          <a:prstGeom prst="rect">
            <a:avLst/>
          </a:prstGeom>
          <a:solidFill>
            <a:srgbClr val="1E7F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46789" name="Picture 5" descr="WHO-EN-white-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3" y="5980085"/>
            <a:ext cx="3124309" cy="96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792" name="Rectangle 8"/>
          <p:cNvSpPr>
            <a:spLocks noChangeArrowheads="1"/>
          </p:cNvSpPr>
          <p:nvPr/>
        </p:nvSpPr>
        <p:spPr bwMode="auto">
          <a:xfrm>
            <a:off x="698183" y="1805782"/>
            <a:ext cx="9134475" cy="115411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1042988" rtl="0"/>
            <a:r>
              <a:rPr lang="en-GB" sz="5000" dirty="0" smtClean="0">
                <a:solidFill>
                  <a:schemeClr val="bg1"/>
                </a:solidFill>
              </a:rPr>
              <a:t>HAND HYGIENE</a:t>
            </a:r>
          </a:p>
          <a:p>
            <a:pPr algn="ctr" defTabSz="1042988" rtl="0"/>
            <a:endParaRPr lang="en-GB" sz="5000" dirty="0">
              <a:solidFill>
                <a:schemeClr val="bg1"/>
              </a:solidFill>
            </a:endParaRPr>
          </a:p>
          <a:p>
            <a:pPr algn="ctr" defTabSz="1042988" rtl="0"/>
            <a:r>
              <a:rPr lang="en-GB" sz="5000" dirty="0" smtClean="0">
                <a:solidFill>
                  <a:schemeClr val="bg1"/>
                </a:solidFill>
              </a:rPr>
              <a:t>WASH FIT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3" t="48737" r="7173" b="27825"/>
          <a:stretch/>
        </p:blipFill>
        <p:spPr bwMode="auto">
          <a:xfrm>
            <a:off x="6670623" y="5928327"/>
            <a:ext cx="3530672" cy="101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fr-FR" dirty="0"/>
              <a:t>Soap and Water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Hand hygiene stations should have:</a:t>
            </a:r>
            <a:endParaRPr lang="en-GB" dirty="0"/>
          </a:p>
          <a:p>
            <a:r>
              <a:rPr lang="en-US" dirty="0"/>
              <a:t> Clean </a:t>
            </a:r>
            <a:r>
              <a:rPr lang="en-US" dirty="0" smtClean="0"/>
              <a:t>water</a:t>
            </a:r>
            <a:endParaRPr lang="en-GB" dirty="0"/>
          </a:p>
          <a:p>
            <a:pPr lvl="0"/>
            <a:r>
              <a:rPr lang="en-US" dirty="0"/>
              <a:t> Liquid OR bar soap </a:t>
            </a:r>
            <a:endParaRPr lang="en-GB" dirty="0"/>
          </a:p>
          <a:p>
            <a:pPr lvl="0"/>
            <a:r>
              <a:rPr lang="en-US" dirty="0"/>
              <a:t> Disposable paper towels </a:t>
            </a:r>
            <a:endParaRPr lang="en-GB" dirty="0"/>
          </a:p>
          <a:p>
            <a:pPr lvl="0"/>
            <a:r>
              <a:rPr lang="en-US" dirty="0"/>
              <a:t> Drainage for the water </a:t>
            </a:r>
          </a:p>
          <a:p>
            <a:pPr lvl="1"/>
            <a:r>
              <a:rPr lang="en-US" dirty="0" smtClean="0"/>
              <a:t>If </a:t>
            </a:r>
            <a:r>
              <a:rPr lang="en-US" dirty="0"/>
              <a:t>using bar soap, be sure its stored correctly for water to drain</a:t>
            </a:r>
            <a:endParaRPr lang="en-GB" dirty="0"/>
          </a:p>
          <a:p>
            <a:endParaRPr lang="en-GB" dirty="0"/>
          </a:p>
        </p:txBody>
      </p:sp>
      <p:pic>
        <p:nvPicPr>
          <p:cNvPr id="1028" name="Picture 4" descr="H:\WASH in HCF\Chad\Photos - Atelier 1 CEFOD 21-23 juillet\Photos - CEFOD\IMG_458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7" y="1578814"/>
            <a:ext cx="3612244" cy="481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31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altLang="fr-FR" dirty="0" smtClean="0"/>
              <a:t>Technique - </a:t>
            </a:r>
            <a:r>
              <a:rPr altLang="fr-FR" dirty="0" smtClean="0"/>
              <a:t>Soap </a:t>
            </a:r>
            <a:r>
              <a:rPr altLang="fr-FR" dirty="0"/>
              <a:t>and </a:t>
            </a:r>
            <a:r>
              <a:rPr altLang="fr-FR" dirty="0" smtClean="0"/>
              <a:t>Water</a:t>
            </a:r>
            <a:endParaRPr altLang="fr-FR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Content Placeholder 17" descr="Hand Wash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5" y="1344225"/>
            <a:ext cx="6594263" cy="604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18"/>
          <p:cNvSpPr>
            <a:spLocks noChangeArrowheads="1"/>
          </p:cNvSpPr>
          <p:nvPr/>
        </p:nvSpPr>
        <p:spPr bwMode="auto">
          <a:xfrm>
            <a:off x="6772487" y="1932323"/>
            <a:ext cx="3627587" cy="336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/>
          <a:p>
            <a:pPr eaLnBrk="1" hangingPunct="1"/>
            <a:r>
              <a:rPr lang="en-US" sz="3700" dirty="0">
                <a:solidFill>
                  <a:srgbClr val="000000"/>
                </a:solidFill>
                <a:latin typeface="Calibri" charset="0"/>
              </a:rPr>
              <a:t>Be sure to rub both wrists</a:t>
            </a:r>
          </a:p>
          <a:p>
            <a:pPr eaLnBrk="1" hangingPunct="1"/>
            <a:endParaRPr lang="en-US" sz="3200" dirty="0">
              <a:solidFill>
                <a:srgbClr val="000000"/>
              </a:solidFill>
              <a:latin typeface="Calibri" charset="0"/>
            </a:endParaRPr>
          </a:p>
          <a:p>
            <a:pPr eaLnBrk="1" hangingPunct="1"/>
            <a:endParaRPr lang="en-US" sz="3200" dirty="0">
              <a:solidFill>
                <a:srgbClr val="000000"/>
              </a:solidFill>
              <a:latin typeface="Calibri" charset="0"/>
            </a:endParaRPr>
          </a:p>
          <a:p>
            <a:pPr algn="ctr" eaLnBrk="1" hangingPunct="1"/>
            <a:r>
              <a:rPr lang="en-US" sz="3700" dirty="0">
                <a:solidFill>
                  <a:srgbClr val="000000"/>
                </a:solidFill>
                <a:latin typeface="Calibri" charset="0"/>
              </a:rPr>
              <a:t>Wash hands for </a:t>
            </a:r>
            <a:r>
              <a:rPr lang="en-US" sz="3700" u="sng" dirty="0">
                <a:solidFill>
                  <a:srgbClr val="000000"/>
                </a:solidFill>
                <a:latin typeface="Calibri" charset="0"/>
              </a:rPr>
              <a:t>40–60 seconds</a:t>
            </a:r>
            <a:r>
              <a:rPr lang="en-US" sz="3700" dirty="0">
                <a:solidFill>
                  <a:srgbClr val="000000"/>
                </a:solidFill>
                <a:latin typeface="Calibri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2426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altLang="fr-FR" sz="4300" dirty="0"/>
              <a:t>Technique – Alcohol based hand rub</a:t>
            </a:r>
            <a:endParaRPr altLang="fr-FR" sz="43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7199306" y="2430965"/>
            <a:ext cx="3208020" cy="336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/>
          <a:p>
            <a:pPr eaLnBrk="1" hangingPunct="1"/>
            <a:r>
              <a:rPr lang="en-US" sz="3700" dirty="0">
                <a:solidFill>
                  <a:srgbClr val="000000"/>
                </a:solidFill>
                <a:latin typeface="Calibri" charset="0"/>
              </a:rPr>
              <a:t>Be sure to rub both wrists</a:t>
            </a:r>
          </a:p>
          <a:p>
            <a:pPr eaLnBrk="1" hangingPunct="1"/>
            <a:endParaRPr lang="en-US" sz="3200" dirty="0">
              <a:solidFill>
                <a:srgbClr val="000000"/>
              </a:solidFill>
              <a:latin typeface="Calibri" charset="0"/>
            </a:endParaRPr>
          </a:p>
          <a:p>
            <a:pPr eaLnBrk="1" hangingPunct="1"/>
            <a:endParaRPr lang="en-US" sz="3200" dirty="0">
              <a:solidFill>
                <a:srgbClr val="000000"/>
              </a:solidFill>
              <a:latin typeface="Calibri" charset="0"/>
            </a:endParaRPr>
          </a:p>
          <a:p>
            <a:pPr algn="ctr" eaLnBrk="1" hangingPunct="1"/>
            <a:r>
              <a:rPr lang="en-US" sz="3700" dirty="0">
                <a:solidFill>
                  <a:srgbClr val="000000"/>
                </a:solidFill>
                <a:latin typeface="Calibri" charset="0"/>
              </a:rPr>
              <a:t>Rub for </a:t>
            </a:r>
            <a:r>
              <a:rPr lang="en-US" sz="3700" u="sng" dirty="0">
                <a:solidFill>
                  <a:srgbClr val="000000"/>
                </a:solidFill>
                <a:latin typeface="Calibri" charset="0"/>
              </a:rPr>
              <a:t>20–30 seconds</a:t>
            </a:r>
            <a:r>
              <a:rPr lang="en-US" sz="3700" dirty="0">
                <a:solidFill>
                  <a:srgbClr val="000000"/>
                </a:solidFill>
                <a:latin typeface="Calibri" charset="0"/>
              </a:rPr>
              <a:t>!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47" y="1344225"/>
            <a:ext cx="6237817" cy="613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8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altLang="fr-FR" sz="4600"/>
              <a:t>Placement of Hand Hygiene Stations</a:t>
            </a:r>
          </a:p>
        </p:txBody>
      </p:sp>
      <p:sp>
        <p:nvSpPr>
          <p:cNvPr id="46082" name="Content Placeholder 2"/>
          <p:cNvSpPr txBox="1">
            <a:spLocks/>
          </p:cNvSpPr>
          <p:nvPr/>
        </p:nvSpPr>
        <p:spPr bwMode="auto">
          <a:xfrm>
            <a:off x="125720" y="5606651"/>
            <a:ext cx="9534948" cy="92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/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30388"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287588"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2744788"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201988"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DE2414"/>
              </a:buClr>
              <a:buFont typeface="Wingdings" charset="0"/>
              <a:buNone/>
            </a:pPr>
            <a:r>
              <a:rPr lang="en-US" sz="2700" dirty="0">
                <a:solidFill>
                  <a:srgbClr val="FF0000"/>
                </a:solidFill>
              </a:rPr>
              <a:t>Stations should be placed at all points of entry, points of care AND within 5m of toilets.</a:t>
            </a:r>
            <a:endParaRPr lang="en-US" sz="3200" dirty="0">
              <a:solidFill>
                <a:srgbClr val="FF0000"/>
              </a:solidFill>
            </a:endParaRPr>
          </a:p>
          <a:p>
            <a:pPr marL="780482" lvl="1" indent="-325955">
              <a:spcBef>
                <a:spcPct val="20000"/>
              </a:spcBef>
              <a:buClr>
                <a:srgbClr val="F7941D"/>
              </a:buClr>
            </a:pPr>
            <a:endParaRPr lang="en-US" dirty="0"/>
          </a:p>
        </p:txBody>
      </p:sp>
      <p:pic>
        <p:nvPicPr>
          <p:cNvPr id="46083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2962"/>
          <a:stretch>
            <a:fillRect/>
          </a:stretch>
        </p:blipFill>
        <p:spPr bwMode="auto">
          <a:xfrm>
            <a:off x="6525631" y="1557652"/>
            <a:ext cx="3199956" cy="363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95" y="1557652"/>
            <a:ext cx="3517184" cy="383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38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Hygiene promotion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Promotion materials should be clearly visible </a:t>
            </a:r>
            <a:r>
              <a:rPr lang="en-US" dirty="0"/>
              <a:t>at key places </a:t>
            </a:r>
            <a:r>
              <a:rPr lang="en-US" dirty="0" smtClean="0"/>
              <a:t>and understandable</a:t>
            </a:r>
          </a:p>
          <a:p>
            <a:endParaRPr lang="en-US" dirty="0"/>
          </a:p>
        </p:txBody>
      </p:sp>
      <p:pic>
        <p:nvPicPr>
          <p:cNvPr id="2050" name="Picture 2" descr="http://cdn2.hubspot.net/hub/169265/file-1765781619-png/images/ghwd_poster.png?t=1467818239012&amp;width=213&amp;height=277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75515"/>
            <a:ext cx="2911475" cy="378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handwashing promotion poster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210" y="2010030"/>
            <a:ext cx="3798580" cy="245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16722" r="26753" b="17007"/>
          <a:stretch/>
        </p:blipFill>
        <p:spPr bwMode="auto">
          <a:xfrm>
            <a:off x="5066230" y="3327963"/>
            <a:ext cx="2265403" cy="331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5" r="11226"/>
          <a:stretch/>
        </p:blipFill>
        <p:spPr bwMode="auto">
          <a:xfrm>
            <a:off x="2995049" y="2745477"/>
            <a:ext cx="2166886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32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0"/>
            <a:ext cx="10407650" cy="1365250"/>
          </a:xfrm>
        </p:spPr>
        <p:txBody>
          <a:bodyPr/>
          <a:lstStyle/>
          <a:p>
            <a:pPr algn="l"/>
            <a:r>
              <a:rPr lang="en-GB" dirty="0" smtClean="0"/>
              <a:t>Global Hand Hygiene Day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525" y="1522413"/>
            <a:ext cx="6140450" cy="50847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year the </a:t>
            </a:r>
            <a:r>
              <a:rPr lang="en-US" b="1" dirty="0"/>
              <a:t>SAVE LIVES: Clean Your Hands</a:t>
            </a:r>
            <a:r>
              <a:rPr lang="en-US" dirty="0"/>
              <a:t> campaign aims to progress the goal of maintaining a global profile on the importance of hand hygiene in health care and to ‘bring people together’ in support of hand hygiene improvement globally</a:t>
            </a:r>
            <a:r>
              <a:rPr lang="en-US" dirty="0" smtClean="0"/>
              <a:t>.</a:t>
            </a:r>
            <a:endParaRPr lang="en-GB" dirty="0" smtClean="0"/>
          </a:p>
          <a:p>
            <a:pPr marL="0" indent="0">
              <a:spcBef>
                <a:spcPts val="200"/>
              </a:spcBef>
              <a:buNone/>
            </a:pPr>
            <a:endParaRPr lang="en-GB" dirty="0" smtClean="0"/>
          </a:p>
          <a:p>
            <a:pPr marL="0" indent="0">
              <a:spcBef>
                <a:spcPts val="200"/>
              </a:spcBef>
              <a:buNone/>
            </a:pPr>
            <a:r>
              <a:rPr lang="en-GB" dirty="0" smtClean="0">
                <a:solidFill>
                  <a:srgbClr val="FFC000"/>
                </a:solidFill>
              </a:rPr>
              <a:t>Campaign resources available:</a:t>
            </a:r>
            <a:endParaRPr lang="en-GB" dirty="0">
              <a:solidFill>
                <a:srgbClr val="FFC000"/>
              </a:solidFill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GB" dirty="0" smtClean="0">
                <a:solidFill>
                  <a:srgbClr val="FFC000"/>
                </a:solidFill>
              </a:rPr>
              <a:t>http</a:t>
            </a:r>
            <a:r>
              <a:rPr lang="en-GB" dirty="0">
                <a:solidFill>
                  <a:srgbClr val="FFC000"/>
                </a:solidFill>
              </a:rPr>
              <a:t>://www.who.int/gpsc/5may/en/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56" t="11718" r="15294"/>
          <a:stretch/>
        </p:blipFill>
        <p:spPr bwMode="auto">
          <a:xfrm>
            <a:off x="6895264" y="342899"/>
            <a:ext cx="3455236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461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 hygiene indicators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500"/>
              </a:spcBef>
              <a:buNone/>
            </a:pPr>
            <a:r>
              <a:rPr lang="en-US" sz="2400" b="1" dirty="0" smtClean="0"/>
              <a:t>ESSENTIAL</a:t>
            </a:r>
          </a:p>
          <a:p>
            <a:pPr marL="514350" indent="-514350">
              <a:spcBef>
                <a:spcPts val="500"/>
              </a:spcBef>
              <a:buFont typeface="+mj-lt"/>
              <a:buAutoNum type="arabicPeriod"/>
            </a:pPr>
            <a:r>
              <a:rPr lang="en-US" sz="2400" b="1" dirty="0" smtClean="0"/>
              <a:t>Functioning </a:t>
            </a:r>
            <a:r>
              <a:rPr lang="en-US" sz="2400" b="1" dirty="0"/>
              <a:t>hand hygiene stations are available at all points of care. </a:t>
            </a:r>
            <a:endParaRPr lang="en-GB" sz="2400" b="1" dirty="0"/>
          </a:p>
          <a:p>
            <a:pPr marL="514350" indent="-514350">
              <a:spcBef>
                <a:spcPts val="500"/>
              </a:spcBef>
              <a:buFont typeface="+mj-lt"/>
              <a:buAutoNum type="arabicPeriod"/>
            </a:pPr>
            <a:r>
              <a:rPr lang="en-US" sz="2400" b="1" dirty="0"/>
              <a:t>Hand hygiene promotion materials clearly visible and understandable at key places. </a:t>
            </a:r>
            <a:endParaRPr lang="en-US" sz="2400" b="1" dirty="0" smtClean="0"/>
          </a:p>
          <a:p>
            <a:pPr marL="0" indent="0">
              <a:spcBef>
                <a:spcPts val="500"/>
              </a:spcBef>
              <a:buNone/>
            </a:pPr>
            <a:endParaRPr lang="en-GB" sz="2400" b="1" dirty="0"/>
          </a:p>
          <a:p>
            <a:pPr marL="0" indent="0">
              <a:spcBef>
                <a:spcPts val="500"/>
              </a:spcBef>
              <a:buNone/>
            </a:pPr>
            <a:r>
              <a:rPr lang="en-US" sz="2400" dirty="0" smtClean="0"/>
              <a:t>ADVANCED</a:t>
            </a:r>
          </a:p>
          <a:p>
            <a:pPr marL="514350" indent="-514350">
              <a:spcBef>
                <a:spcPts val="500"/>
              </a:spcBef>
              <a:buFont typeface="+mj-lt"/>
              <a:buAutoNum type="arabicPeriod" startAt="3"/>
            </a:pPr>
            <a:r>
              <a:rPr lang="en-US" sz="2400" dirty="0" smtClean="0"/>
              <a:t>Functioning </a:t>
            </a:r>
            <a:r>
              <a:rPr lang="en-US" sz="2400" dirty="0"/>
              <a:t>hand hygiene stations are available in service areas.</a:t>
            </a:r>
            <a:endParaRPr lang="en-GB" sz="2400" dirty="0"/>
          </a:p>
          <a:p>
            <a:pPr marL="514350" indent="-514350">
              <a:spcBef>
                <a:spcPts val="500"/>
              </a:spcBef>
              <a:buFont typeface="+mj-lt"/>
              <a:buAutoNum type="arabicPeriod" startAt="3"/>
            </a:pPr>
            <a:r>
              <a:rPr lang="en-US" sz="2400" dirty="0"/>
              <a:t>Functioning hand hygiene stations available in waste disposal area. </a:t>
            </a:r>
            <a:endParaRPr lang="en-GB" sz="2400" dirty="0"/>
          </a:p>
          <a:p>
            <a:pPr marL="514350" indent="-514350">
              <a:spcBef>
                <a:spcPts val="500"/>
              </a:spcBef>
              <a:buFont typeface="+mj-lt"/>
              <a:buAutoNum type="arabicPeriod" startAt="3"/>
            </a:pPr>
            <a:r>
              <a:rPr lang="en-US" sz="2400" dirty="0"/>
              <a:t>Hand hygiene compliance activities are undertaken regularly.</a:t>
            </a:r>
          </a:p>
        </p:txBody>
      </p:sp>
    </p:spTree>
    <p:extLst>
      <p:ext uri="{BB962C8B-B14F-4D97-AF65-F5344CB8AC3E}">
        <p14:creationId xmlns:p14="http://schemas.microsoft.com/office/powerpoint/2010/main" val="135010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82956"/>
            <a:ext cx="10693400" cy="1365250"/>
          </a:xfrm>
        </p:spPr>
        <p:txBody>
          <a:bodyPr/>
          <a:lstStyle/>
          <a:p>
            <a:r>
              <a:rPr lang="en-US" smtClean="0"/>
              <a:t>Questions?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08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charset="0"/>
                <a:ea typeface="ＭＳ Ｐゴシック" charset="0"/>
                <a:cs typeface="Arial" charset="0"/>
              </a:rPr>
              <a:t>Objectives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21528" indent="-521528">
              <a:spcBef>
                <a:spcPts val="684"/>
              </a:spcBef>
              <a:spcAft>
                <a:spcPts val="684"/>
              </a:spcAft>
              <a:buFont typeface="Arial"/>
              <a:buChar char="•"/>
            </a:pPr>
            <a:r>
              <a:rPr lang="en-US" dirty="0" smtClean="0">
                <a:latin typeface="Arial" charset="0"/>
                <a:cs typeface="Arial" charset="0"/>
              </a:rPr>
              <a:t>The </a:t>
            </a:r>
            <a:r>
              <a:rPr lang="en-US" dirty="0">
                <a:latin typeface="Arial" charset="0"/>
                <a:cs typeface="Arial" charset="0"/>
              </a:rPr>
              <a:t>importance of hand hygiene</a:t>
            </a:r>
          </a:p>
          <a:p>
            <a:pPr marL="521528" indent="-521528">
              <a:spcBef>
                <a:spcPts val="684"/>
              </a:spcBef>
              <a:spcAft>
                <a:spcPts val="684"/>
              </a:spcAft>
              <a:buFont typeface="Arial"/>
              <a:buChar char="•"/>
            </a:pPr>
            <a:r>
              <a:rPr lang="en-US" dirty="0" smtClean="0">
                <a:latin typeface="Arial" charset="0"/>
                <a:cs typeface="Arial" charset="0"/>
              </a:rPr>
              <a:t>Appropriate </a:t>
            </a:r>
            <a:r>
              <a:rPr lang="en-US" dirty="0">
                <a:latin typeface="Arial" charset="0"/>
                <a:cs typeface="Arial" charset="0"/>
              </a:rPr>
              <a:t>hand hygiene methods</a:t>
            </a:r>
          </a:p>
          <a:p>
            <a:pPr marL="521528" indent="-521528">
              <a:spcBef>
                <a:spcPts val="684"/>
              </a:spcBef>
              <a:spcAft>
                <a:spcPts val="684"/>
              </a:spcAft>
              <a:buFont typeface="Arial"/>
              <a:buChar char="•"/>
            </a:pPr>
            <a:r>
              <a:rPr lang="en-US" dirty="0" smtClean="0">
                <a:latin typeface="Arial" charset="0"/>
                <a:cs typeface="Arial" charset="0"/>
              </a:rPr>
              <a:t>Correct </a:t>
            </a:r>
            <a:r>
              <a:rPr lang="en-US" dirty="0">
                <a:latin typeface="Arial" charset="0"/>
                <a:cs typeface="Arial" charset="0"/>
              </a:rPr>
              <a:t>hand hygiene technique</a:t>
            </a:r>
          </a:p>
          <a:p>
            <a:pPr marL="521528" indent="-521528">
              <a:spcBef>
                <a:spcPts val="684"/>
              </a:spcBef>
              <a:spcAft>
                <a:spcPts val="684"/>
              </a:spcAft>
              <a:buFont typeface="Arial"/>
              <a:buChar char="•"/>
            </a:pPr>
            <a:r>
              <a:rPr lang="en-US" dirty="0" smtClean="0">
                <a:latin typeface="Arial" charset="0"/>
                <a:cs typeface="Arial" charset="0"/>
              </a:rPr>
              <a:t>The different uses of water and soap vs. alcohol based hand rub</a:t>
            </a:r>
            <a:endParaRPr lang="en-GB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1656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fr-FR" dirty="0">
                <a:latin typeface="Arial" charset="0"/>
                <a:cs typeface="Arial" charset="0"/>
              </a:rPr>
              <a:t>Hand Hygiene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1146" indent="-391146">
              <a:spcBef>
                <a:spcPct val="20000"/>
              </a:spcBef>
              <a:buClr>
                <a:srgbClr val="DE2414"/>
              </a:buClr>
              <a:buFont typeface="Wingdings" charset="0"/>
              <a:buChar char="§"/>
            </a:pPr>
            <a:r>
              <a:rPr lang="en-US" dirty="0"/>
              <a:t>Is the best way to prevent the spread of germs in the healthcare setting and community</a:t>
            </a:r>
          </a:p>
          <a:p>
            <a:pPr marL="391146" indent="-391146">
              <a:spcBef>
                <a:spcPct val="20000"/>
              </a:spcBef>
              <a:buClr>
                <a:srgbClr val="DE2414"/>
              </a:buClr>
              <a:buFont typeface="Wingdings" charset="0"/>
              <a:buChar char="§"/>
            </a:pPr>
            <a:endParaRPr lang="en-US" dirty="0"/>
          </a:p>
          <a:p>
            <a:pPr marL="391146" indent="-391146">
              <a:spcBef>
                <a:spcPct val="20000"/>
              </a:spcBef>
              <a:buClr>
                <a:srgbClr val="DE2414"/>
              </a:buClr>
              <a:buFont typeface="Wingdings" charset="0"/>
              <a:buChar char="§"/>
            </a:pPr>
            <a:r>
              <a:rPr lang="en-US" dirty="0"/>
              <a:t>Protects staff, patients and visitors from a range of health care acquired infections</a:t>
            </a:r>
          </a:p>
          <a:p>
            <a:pPr marL="391146" indent="-391146">
              <a:spcBef>
                <a:spcPct val="20000"/>
              </a:spcBef>
              <a:buClr>
                <a:srgbClr val="DE2414"/>
              </a:buClr>
            </a:pPr>
            <a:endParaRPr lang="en-US" dirty="0"/>
          </a:p>
          <a:p>
            <a:pPr marL="391146" indent="-391146">
              <a:spcBef>
                <a:spcPct val="20000"/>
              </a:spcBef>
              <a:buClr>
                <a:srgbClr val="DE2414"/>
              </a:buClr>
              <a:buFont typeface="Wingdings" charset="0"/>
              <a:buChar char="§"/>
            </a:pPr>
            <a:r>
              <a:rPr lang="en-US" dirty="0"/>
              <a:t>Can be used in health care settings to </a:t>
            </a:r>
            <a:r>
              <a:rPr lang="en-US" dirty="0" smtClean="0"/>
              <a:t>demonstrate to </a:t>
            </a:r>
            <a:r>
              <a:rPr lang="en-US" dirty="0"/>
              <a:t>the </a:t>
            </a:r>
            <a:r>
              <a:rPr lang="en-US" dirty="0" smtClean="0"/>
              <a:t>community good hygiene </a:t>
            </a:r>
            <a:r>
              <a:rPr lang="en-US" dirty="0" err="1" smtClean="0"/>
              <a:t>behaviour</a:t>
            </a:r>
            <a:endParaRPr lang="en-US" dirty="0"/>
          </a:p>
          <a:p>
            <a:pPr marL="391146" indent="-391146">
              <a:spcBef>
                <a:spcPct val="20000"/>
              </a:spcBef>
              <a:buClr>
                <a:srgbClr val="DE2414"/>
              </a:buClr>
              <a:buFont typeface="Wingdings" charset="0"/>
              <a:buChar char="§"/>
            </a:pP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404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altLang="fr-FR">
                <a:latin typeface="Arial" charset="0"/>
                <a:cs typeface="Arial" charset="0"/>
              </a:rPr>
              <a:t>Why do we do it?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4139" y="1557651"/>
            <a:ext cx="10189332" cy="373143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Hand hygiene prevents passing </a:t>
            </a:r>
            <a:r>
              <a:rPr lang="en-US" dirty="0" smtClean="0"/>
              <a:t>germs from person to person or from person to food or water</a:t>
            </a:r>
            <a:endParaRPr lang="en-US" dirty="0"/>
          </a:p>
        </p:txBody>
      </p:sp>
      <p:grpSp>
        <p:nvGrpSpPr>
          <p:cNvPr id="33795" name="Group 4"/>
          <p:cNvGrpSpPr>
            <a:grpSpLocks/>
          </p:cNvGrpSpPr>
          <p:nvPr/>
        </p:nvGrpSpPr>
        <p:grpSpPr bwMode="auto">
          <a:xfrm>
            <a:off x="6020374" y="1889129"/>
            <a:ext cx="3333175" cy="2539838"/>
            <a:chOff x="4819464" y="3420121"/>
            <a:chExt cx="3989479" cy="3304600"/>
          </a:xfrm>
        </p:grpSpPr>
        <p:grpSp>
          <p:nvGrpSpPr>
            <p:cNvPr id="33800" name="Group 5"/>
            <p:cNvGrpSpPr>
              <a:grpSpLocks/>
            </p:cNvGrpSpPr>
            <p:nvPr/>
          </p:nvGrpSpPr>
          <p:grpSpPr bwMode="auto">
            <a:xfrm>
              <a:off x="4819464" y="5150774"/>
              <a:ext cx="2207111" cy="1573947"/>
              <a:chOff x="5105400" y="1533757"/>
              <a:chExt cx="2816711" cy="2003709"/>
            </a:xfrm>
          </p:grpSpPr>
          <p:pic>
            <p:nvPicPr>
              <p:cNvPr id="33807" name="Picture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0911" y="1556266"/>
                <a:ext cx="1981200" cy="1981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08" name="TextBox 13"/>
              <p:cNvSpPr txBox="1">
                <a:spLocks noChangeArrowheads="1"/>
              </p:cNvSpPr>
              <p:nvPr/>
            </p:nvSpPr>
            <p:spPr bwMode="auto">
              <a:xfrm>
                <a:off x="5105400" y="1533757"/>
                <a:ext cx="1980303" cy="655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>
                  <a:defRPr sz="2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>
                  <a:defRPr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b="1">
                    <a:latin typeface="Calibri" charset="0"/>
                  </a:rPr>
                  <a:t>NOSE</a:t>
                </a:r>
              </a:p>
            </p:txBody>
          </p:sp>
        </p:grpSp>
        <p:grpSp>
          <p:nvGrpSpPr>
            <p:cNvPr id="33801" name="Group 6"/>
            <p:cNvGrpSpPr>
              <a:grpSpLocks/>
            </p:cNvGrpSpPr>
            <p:nvPr/>
          </p:nvGrpSpPr>
          <p:grpSpPr bwMode="auto">
            <a:xfrm>
              <a:off x="5119204" y="3420121"/>
              <a:ext cx="3689739" cy="1573694"/>
              <a:chOff x="417889" y="1629268"/>
              <a:chExt cx="4240172" cy="1954259"/>
            </a:xfrm>
          </p:grpSpPr>
          <p:pic>
            <p:nvPicPr>
              <p:cNvPr id="33805" name="Picture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889" y="1629268"/>
                <a:ext cx="4240172" cy="1481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06" name="TextBox 11"/>
              <p:cNvSpPr txBox="1">
                <a:spLocks noChangeArrowheads="1"/>
              </p:cNvSpPr>
              <p:nvPr/>
            </p:nvSpPr>
            <p:spPr bwMode="auto">
              <a:xfrm>
                <a:off x="1547823" y="2944050"/>
                <a:ext cx="1980304" cy="6394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>
                  <a:defRPr sz="2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>
                  <a:defRPr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b="1" dirty="0">
                    <a:latin typeface="Calibri" charset="0"/>
                  </a:rPr>
                  <a:t>EYES</a:t>
                </a:r>
              </a:p>
            </p:txBody>
          </p:sp>
        </p:grpSp>
        <p:grpSp>
          <p:nvGrpSpPr>
            <p:cNvPr id="33802" name="Group 7"/>
            <p:cNvGrpSpPr>
              <a:grpSpLocks/>
            </p:cNvGrpSpPr>
            <p:nvPr/>
          </p:nvGrpSpPr>
          <p:grpSpPr bwMode="auto">
            <a:xfrm>
              <a:off x="6727757" y="4973902"/>
              <a:ext cx="1845134" cy="1450107"/>
              <a:chOff x="-35187" y="4011077"/>
              <a:chExt cx="2436035" cy="1838629"/>
            </a:xfrm>
          </p:grpSpPr>
          <p:pic>
            <p:nvPicPr>
              <p:cNvPr id="33803" name="Picture 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5187" y="4011077"/>
                <a:ext cx="2400154" cy="1559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04" name="TextBox 9"/>
              <p:cNvSpPr txBox="1">
                <a:spLocks noChangeArrowheads="1"/>
              </p:cNvSpPr>
              <p:nvPr/>
            </p:nvSpPr>
            <p:spPr bwMode="auto">
              <a:xfrm>
                <a:off x="274891" y="5196791"/>
                <a:ext cx="2125957" cy="652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6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>
                  <a:defRPr sz="2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>
                  <a:defRPr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b="1" dirty="0">
                    <a:latin typeface="Calibri" charset="0"/>
                  </a:rPr>
                  <a:t>MOUTH</a:t>
                </a:r>
              </a:p>
            </p:txBody>
          </p:sp>
        </p:grpSp>
      </p:grp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>
            <a:off x="4010024" y="3239772"/>
            <a:ext cx="1373805" cy="0"/>
          </a:xfrm>
          <a:prstGeom prst="straightConnector1">
            <a:avLst/>
          </a:prstGeom>
          <a:noFill/>
          <a:ln w="66675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3798" name="Picture 5" descr="bugsonhand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401" y="2532341"/>
            <a:ext cx="2207834" cy="216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Box 13"/>
          <p:cNvSpPr txBox="1">
            <a:spLocks noChangeArrowheads="1"/>
          </p:cNvSpPr>
          <p:nvPr/>
        </p:nvSpPr>
        <p:spPr bwMode="auto">
          <a:xfrm>
            <a:off x="-75821" y="3325478"/>
            <a:ext cx="1802654" cy="50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>
              <a:defRPr sz="2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 charset="0"/>
              </a:rPr>
              <a:t>HAND</a:t>
            </a:r>
          </a:p>
        </p:txBody>
      </p: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3512485" y="3906852"/>
            <a:ext cx="1469090" cy="574812"/>
          </a:xfrm>
          <a:prstGeom prst="straightConnector1">
            <a:avLst/>
          </a:prstGeom>
          <a:noFill/>
          <a:ln w="66675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" name="Picture 20"/>
          <p:cNvPicPr/>
          <p:nvPr/>
        </p:nvPicPr>
        <p:blipFill rotWithShape="1">
          <a:blip r:embed="rId7"/>
          <a:srcRect l="66679" t="38273" r="17866" b="11728"/>
          <a:stretch/>
        </p:blipFill>
        <p:spPr bwMode="auto">
          <a:xfrm>
            <a:off x="5828005" y="4454238"/>
            <a:ext cx="1742460" cy="17099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7353675" y="5213334"/>
            <a:ext cx="1802654" cy="50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>
              <a:defRPr sz="2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 smtClean="0">
                <a:latin typeface="Calibri" charset="0"/>
              </a:rPr>
              <a:t>FOOD</a:t>
            </a:r>
            <a:endParaRPr lang="en-US" b="1" dirty="0">
              <a:latin typeface="Calibri" charset="0"/>
            </a:endParaRPr>
          </a:p>
        </p:txBody>
      </p:sp>
      <p:sp>
        <p:nvSpPr>
          <p:cNvPr id="8" name="AutoShape 4" descr="Glass of table-water.">
            <a:hlinkClick r:id="rId8" tooltip="water glass"/>
          </p:cNvPr>
          <p:cNvSpPr>
            <a:spLocks noChangeAspect="1" noChangeArrowheads="1"/>
          </p:cNvSpPr>
          <p:nvPr/>
        </p:nvSpPr>
        <p:spPr bwMode="auto">
          <a:xfrm>
            <a:off x="155575" y="-13716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985" y="4781550"/>
            <a:ext cx="1459992" cy="181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Straight Arrow Connector 28"/>
          <p:cNvCxnSpPr>
            <a:cxnSpLocks noChangeShapeType="1"/>
          </p:cNvCxnSpPr>
          <p:nvPr/>
        </p:nvCxnSpPr>
        <p:spPr bwMode="auto">
          <a:xfrm>
            <a:off x="2619375" y="4346658"/>
            <a:ext cx="797860" cy="1206417"/>
          </a:xfrm>
          <a:prstGeom prst="straightConnector1">
            <a:avLst/>
          </a:prstGeom>
          <a:noFill/>
          <a:ln w="66675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Box 13"/>
          <p:cNvSpPr txBox="1">
            <a:spLocks noChangeArrowheads="1"/>
          </p:cNvSpPr>
          <p:nvPr/>
        </p:nvSpPr>
        <p:spPr bwMode="auto">
          <a:xfrm>
            <a:off x="4160570" y="5911432"/>
            <a:ext cx="1802654" cy="50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>
              <a:defRPr sz="2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 smtClean="0">
                <a:latin typeface="Calibri" charset="0"/>
              </a:rPr>
              <a:t>WATER</a:t>
            </a:r>
            <a:endParaRPr lang="en-US" b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14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34" y="1478259"/>
            <a:ext cx="7252278" cy="508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6767" y="-30192"/>
            <a:ext cx="9620347" cy="1256710"/>
          </a:xfrm>
        </p:spPr>
        <p:txBody>
          <a:bodyPr/>
          <a:lstStyle/>
          <a:p>
            <a:r>
              <a:rPr lang="en-US" dirty="0" smtClean="0"/>
              <a:t>WHO 5 Key moments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>
                <a:latin typeface="Arial" charset="0"/>
                <a:cs typeface="Arial" charset="0"/>
              </a:rPr>
              <a:t>In addition to the 5 Key Moments, when should you wash your hands?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spcBef>
                <a:spcPts val="1369"/>
              </a:spcBef>
              <a:spcAft>
                <a:spcPts val="684"/>
              </a:spcAft>
              <a:buClr>
                <a:srgbClr val="DE2414"/>
              </a:buClr>
              <a:buNone/>
            </a:pPr>
            <a:r>
              <a:rPr lang="en-US" sz="2400" dirty="0" smtClean="0"/>
              <a:t>Always before:</a:t>
            </a:r>
          </a:p>
          <a:p>
            <a:pPr marL="391146" indent="-391146">
              <a:spcBef>
                <a:spcPts val="1369"/>
              </a:spcBef>
              <a:spcAft>
                <a:spcPts val="684"/>
              </a:spcAft>
              <a:buClr>
                <a:srgbClr val="DE2414"/>
              </a:buClr>
              <a:buFont typeface="Wingdings" charset="0"/>
              <a:buChar char="§"/>
            </a:pPr>
            <a:r>
              <a:rPr lang="en-US" sz="2400" dirty="0" smtClean="0"/>
              <a:t>Putting </a:t>
            </a:r>
            <a:r>
              <a:rPr lang="en-US" sz="2400" dirty="0"/>
              <a:t>on </a:t>
            </a:r>
            <a:r>
              <a:rPr lang="en-US" sz="2400" dirty="0" smtClean="0"/>
              <a:t>personal protective equipment</a:t>
            </a:r>
            <a:endParaRPr lang="en-US" sz="2400" dirty="0"/>
          </a:p>
          <a:p>
            <a:pPr marL="391146" indent="-391146">
              <a:spcBef>
                <a:spcPts val="1369"/>
              </a:spcBef>
              <a:spcAft>
                <a:spcPts val="684"/>
              </a:spcAft>
              <a:buClr>
                <a:srgbClr val="DE2414"/>
              </a:buClr>
              <a:buFont typeface="Wingdings" charset="0"/>
              <a:buChar char="§"/>
            </a:pPr>
            <a:r>
              <a:rPr lang="en-US" sz="2400" dirty="0"/>
              <a:t>Preparing food </a:t>
            </a:r>
          </a:p>
          <a:p>
            <a:pPr marL="391146" indent="-391146">
              <a:spcBef>
                <a:spcPts val="1369"/>
              </a:spcBef>
              <a:spcAft>
                <a:spcPts val="684"/>
              </a:spcAft>
              <a:buClr>
                <a:srgbClr val="DE2414"/>
              </a:buClr>
              <a:buFont typeface="Wingdings" charset="0"/>
              <a:buChar char="§"/>
            </a:pPr>
            <a:r>
              <a:rPr lang="en-US" sz="2400" dirty="0"/>
              <a:t>Eating</a:t>
            </a:r>
          </a:p>
          <a:p>
            <a:pPr marL="391146" indent="-391146">
              <a:spcBef>
                <a:spcPts val="1369"/>
              </a:spcBef>
              <a:spcAft>
                <a:spcPts val="684"/>
              </a:spcAft>
              <a:buClr>
                <a:srgbClr val="DE2414"/>
              </a:buClr>
              <a:buFont typeface="Wingdings" charset="0"/>
              <a:buChar char="§"/>
            </a:pP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009322" y="1456153"/>
            <a:ext cx="5204653" cy="5084762"/>
          </a:xfrm>
        </p:spPr>
        <p:txBody>
          <a:bodyPr/>
          <a:lstStyle/>
          <a:p>
            <a:pPr marL="0" indent="0">
              <a:spcBef>
                <a:spcPts val="1369"/>
              </a:spcBef>
              <a:spcAft>
                <a:spcPts val="684"/>
              </a:spcAft>
              <a:buClr>
                <a:srgbClr val="DE2414"/>
              </a:buClr>
              <a:buNone/>
            </a:pPr>
            <a:r>
              <a:rPr lang="en-US" sz="2400" dirty="0" smtClean="0"/>
              <a:t>Always after </a:t>
            </a:r>
          </a:p>
          <a:p>
            <a:pPr marL="391146" indent="-391146">
              <a:spcBef>
                <a:spcPts val="1369"/>
              </a:spcBef>
              <a:spcAft>
                <a:spcPts val="684"/>
              </a:spcAft>
              <a:buClr>
                <a:srgbClr val="DE2414"/>
              </a:buClr>
              <a:buFont typeface="Wingdings" charset="0"/>
              <a:buChar char="§"/>
            </a:pPr>
            <a:r>
              <a:rPr lang="en-US" sz="2400" dirty="0" smtClean="0"/>
              <a:t>Taking off personal protective equipment</a:t>
            </a:r>
            <a:endParaRPr lang="en-US" sz="2400" dirty="0"/>
          </a:p>
          <a:p>
            <a:pPr marL="391146" indent="-391146">
              <a:spcBef>
                <a:spcPts val="1369"/>
              </a:spcBef>
              <a:spcAft>
                <a:spcPts val="684"/>
              </a:spcAft>
              <a:buClr>
                <a:srgbClr val="DE2414"/>
              </a:buClr>
              <a:buFont typeface="Wingdings" charset="0"/>
              <a:buChar char="§"/>
            </a:pPr>
            <a:r>
              <a:rPr lang="en-US" sz="2400" dirty="0" smtClean="0"/>
              <a:t>Cleaning</a:t>
            </a:r>
            <a:endParaRPr lang="en-US" sz="2400" dirty="0"/>
          </a:p>
          <a:p>
            <a:pPr marL="391146" indent="-391146">
              <a:spcBef>
                <a:spcPts val="1369"/>
              </a:spcBef>
              <a:spcAft>
                <a:spcPts val="684"/>
              </a:spcAft>
              <a:buClr>
                <a:srgbClr val="DE2414"/>
              </a:buClr>
              <a:buFont typeface="Wingdings" charset="0"/>
              <a:buChar char="§"/>
            </a:pPr>
            <a:r>
              <a:rPr lang="en-US" sz="2400" dirty="0"/>
              <a:t>Handling waste</a:t>
            </a:r>
          </a:p>
          <a:p>
            <a:pPr marL="391146" indent="-391146">
              <a:spcBef>
                <a:spcPts val="1369"/>
              </a:spcBef>
              <a:spcAft>
                <a:spcPts val="684"/>
              </a:spcAft>
              <a:buClr>
                <a:srgbClr val="DE2414"/>
              </a:buClr>
              <a:buFont typeface="Wingdings" charset="0"/>
              <a:buChar char="§"/>
            </a:pPr>
            <a:r>
              <a:rPr lang="en-US" sz="2400" dirty="0"/>
              <a:t>Using the </a:t>
            </a:r>
            <a:r>
              <a:rPr lang="en-US" sz="2400" dirty="0" smtClean="0"/>
              <a:t>toilet or changing a child's diaper</a:t>
            </a:r>
            <a:endParaRPr lang="en-US" sz="2400" dirty="0"/>
          </a:p>
          <a:p>
            <a:pPr marL="391146" indent="-391146">
              <a:spcBef>
                <a:spcPts val="1369"/>
              </a:spcBef>
              <a:spcAft>
                <a:spcPts val="684"/>
              </a:spcAft>
              <a:buClr>
                <a:srgbClr val="DE2414"/>
              </a:buClr>
              <a:buFont typeface="Wingdings" charset="0"/>
              <a:buChar char="§"/>
            </a:pPr>
            <a:r>
              <a:rPr lang="en-US" sz="2400" dirty="0"/>
              <a:t>Taking care of animals/pets</a:t>
            </a:r>
          </a:p>
          <a:p>
            <a:pPr marL="391146" indent="-391146">
              <a:spcBef>
                <a:spcPts val="1369"/>
              </a:spcBef>
              <a:spcAft>
                <a:spcPts val="684"/>
              </a:spcAft>
              <a:buClr>
                <a:srgbClr val="DE2414"/>
              </a:buClr>
              <a:buFont typeface="Wingdings" charset="0"/>
              <a:buChar char="§"/>
            </a:pPr>
            <a:r>
              <a:rPr lang="en-US" sz="2400" dirty="0"/>
              <a:t>Blowing your nose, coughing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8481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91146" indent="-391146">
              <a:spcBef>
                <a:spcPts val="684"/>
              </a:spcBef>
              <a:spcAft>
                <a:spcPts val="684"/>
              </a:spcAft>
              <a:buClr>
                <a:srgbClr val="DE2414"/>
              </a:buClr>
              <a:buFont typeface="Wingdings" charset="0"/>
              <a:buChar char="§"/>
            </a:pPr>
            <a:r>
              <a:rPr lang="en-US" dirty="0"/>
              <a:t>Do not wear jewelry on hands and forearms;</a:t>
            </a:r>
          </a:p>
          <a:p>
            <a:pPr marL="391146" indent="-391146">
              <a:spcBef>
                <a:spcPts val="684"/>
              </a:spcBef>
              <a:spcAft>
                <a:spcPts val="684"/>
              </a:spcAft>
              <a:buClr>
                <a:srgbClr val="DE2414"/>
              </a:buClr>
              <a:buFont typeface="Wingdings" charset="0"/>
              <a:buChar char="§"/>
            </a:pPr>
            <a:r>
              <a:rPr lang="en-US" dirty="0"/>
              <a:t>Keep nails short and without polish;</a:t>
            </a:r>
          </a:p>
          <a:p>
            <a:pPr marL="391146" indent="-391146">
              <a:spcBef>
                <a:spcPts val="684"/>
              </a:spcBef>
              <a:spcAft>
                <a:spcPts val="684"/>
              </a:spcAft>
              <a:buClr>
                <a:srgbClr val="DE2414"/>
              </a:buClr>
              <a:buFont typeface="Wingdings" charset="0"/>
              <a:buChar char="§"/>
            </a:pPr>
            <a:r>
              <a:rPr lang="en-US" dirty="0"/>
              <a:t>Do not wear acrylic or glued nails;</a:t>
            </a:r>
          </a:p>
          <a:p>
            <a:pPr marL="391146" indent="-391146">
              <a:spcBef>
                <a:spcPts val="684"/>
              </a:spcBef>
              <a:spcAft>
                <a:spcPts val="684"/>
              </a:spcAft>
              <a:buClr>
                <a:srgbClr val="DE2414"/>
              </a:buClr>
              <a:buFont typeface="Wingdings" charset="0"/>
              <a:buChar char="§"/>
            </a:pPr>
            <a:r>
              <a:rPr lang="en-US" dirty="0"/>
              <a:t>Wear clothing with short sleeves;</a:t>
            </a:r>
          </a:p>
          <a:p>
            <a:pPr marL="391146" indent="-391146">
              <a:spcBef>
                <a:spcPts val="684"/>
              </a:spcBef>
              <a:spcAft>
                <a:spcPts val="684"/>
              </a:spcAft>
              <a:buClr>
                <a:srgbClr val="DE2414"/>
              </a:buClr>
              <a:buFont typeface="Wingdings" charset="0"/>
              <a:buChar char="§"/>
            </a:pPr>
            <a:r>
              <a:rPr lang="en-US" dirty="0"/>
              <a:t>Use disposable paper </a:t>
            </a:r>
            <a:r>
              <a:rPr lang="en-US" dirty="0" smtClean="0"/>
              <a:t>towels for drying</a:t>
            </a:r>
            <a:endParaRPr lang="en-GB" dirty="0"/>
          </a:p>
        </p:txBody>
      </p:sp>
      <p:pic>
        <p:nvPicPr>
          <p:cNvPr id="5" name="Imag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281651" y="1969232"/>
            <a:ext cx="4130690" cy="3618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01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altLang="fr-FR" smtClean="0">
                <a:latin typeface="Arial" charset="0"/>
                <a:cs typeface="Arial" charset="0"/>
              </a:rPr>
              <a:t>Methods</a:t>
            </a:r>
            <a:endParaRPr altLang="fr-FR">
              <a:latin typeface="Arial" charset="0"/>
              <a:cs typeface="Arial" charset="0"/>
            </a:endParaRPr>
          </a:p>
        </p:txBody>
      </p:sp>
      <p:pic>
        <p:nvPicPr>
          <p:cNvPr id="4096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41" y="2655194"/>
            <a:ext cx="4891859" cy="38138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TextBox 10"/>
          <p:cNvSpPr txBox="1">
            <a:spLocks noChangeArrowheads="1"/>
          </p:cNvSpPr>
          <p:nvPr/>
        </p:nvSpPr>
        <p:spPr bwMode="auto">
          <a:xfrm>
            <a:off x="306322" y="1695576"/>
            <a:ext cx="5218601" cy="59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>
              <a:defRPr sz="2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>
                <a:latin typeface="Calibri" charset="0"/>
              </a:rPr>
              <a:t>Soap and water</a:t>
            </a:r>
          </a:p>
        </p:txBody>
      </p:sp>
      <p:pic>
        <p:nvPicPr>
          <p:cNvPr id="4096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147" y="2655194"/>
            <a:ext cx="4633807" cy="38138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5524924" y="1694701"/>
            <a:ext cx="4990253" cy="59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>
              <a:defRPr sz="2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>
                <a:latin typeface="Calibri" charset="0"/>
              </a:rPr>
              <a:t>Alcohol-based hand rub</a:t>
            </a:r>
          </a:p>
        </p:txBody>
      </p:sp>
    </p:spTree>
    <p:extLst>
      <p:ext uri="{BB962C8B-B14F-4D97-AF65-F5344CB8AC3E}">
        <p14:creationId xmlns:p14="http://schemas.microsoft.com/office/powerpoint/2010/main" val="2838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700" dirty="0">
                <a:latin typeface="Arial" charset="0"/>
                <a:ea typeface="ＭＳ Ｐゴシック" charset="0"/>
                <a:cs typeface="Arial" charset="0"/>
              </a:rPr>
              <a:t>Commons areas that are missed</a:t>
            </a:r>
            <a:endParaRPr sz="37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9938" name="Group 13"/>
          <p:cNvGrpSpPr>
            <a:grpSpLocks/>
          </p:cNvGrpSpPr>
          <p:nvPr/>
        </p:nvGrpSpPr>
        <p:grpSpPr bwMode="auto">
          <a:xfrm>
            <a:off x="209929" y="1478259"/>
            <a:ext cx="10305247" cy="5300389"/>
            <a:chOff x="304800" y="1371600"/>
            <a:chExt cx="8808720" cy="4110479"/>
          </a:xfrm>
        </p:grpSpPr>
        <p:pic>
          <p:nvPicPr>
            <p:cNvPr id="39939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371600"/>
              <a:ext cx="7048500" cy="3849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0" name="TextBox 8"/>
            <p:cNvSpPr txBox="1">
              <a:spLocks noChangeArrowheads="1"/>
            </p:cNvSpPr>
            <p:nvPr/>
          </p:nvSpPr>
          <p:spPr bwMode="auto">
            <a:xfrm>
              <a:off x="1005840" y="4953000"/>
              <a:ext cx="1600200" cy="529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>
                <a:defRPr sz="2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lnSpc>
                  <a:spcPts val="4563"/>
                </a:lnSpc>
              </a:pPr>
              <a:r>
                <a:rPr lang="en-US" sz="2300">
                  <a:latin typeface="Calibri" charset="0"/>
                </a:rPr>
                <a:t>Back of hand</a:t>
              </a:r>
            </a:p>
          </p:txBody>
        </p:sp>
        <p:sp>
          <p:nvSpPr>
            <p:cNvPr id="39941" name="TextBox 9"/>
            <p:cNvSpPr txBox="1">
              <a:spLocks noChangeArrowheads="1"/>
            </p:cNvSpPr>
            <p:nvPr/>
          </p:nvSpPr>
          <p:spPr bwMode="auto">
            <a:xfrm>
              <a:off x="3230880" y="4953000"/>
              <a:ext cx="1676400" cy="529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>
                <a:defRPr sz="2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lnSpc>
                  <a:spcPts val="4563"/>
                </a:lnSpc>
              </a:pPr>
              <a:r>
                <a:rPr lang="en-US" sz="2300">
                  <a:latin typeface="Calibri" charset="0"/>
                </a:rPr>
                <a:t>Front of hand</a:t>
              </a:r>
            </a:p>
          </p:txBody>
        </p:sp>
        <p:sp>
          <p:nvSpPr>
            <p:cNvPr id="39942" name="TextBox 10"/>
            <p:cNvSpPr txBox="1">
              <a:spLocks noChangeArrowheads="1"/>
            </p:cNvSpPr>
            <p:nvPr/>
          </p:nvSpPr>
          <p:spPr bwMode="auto">
            <a:xfrm>
              <a:off x="6355080" y="2225040"/>
              <a:ext cx="2758440" cy="529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>
                <a:defRPr sz="2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lnSpc>
                  <a:spcPts val="4563"/>
                </a:lnSpc>
              </a:pPr>
              <a:r>
                <a:rPr lang="en-US" sz="2300">
                  <a:latin typeface="Calibri" charset="0"/>
                </a:rPr>
                <a:t>Most frequently missed</a:t>
              </a:r>
            </a:p>
          </p:txBody>
        </p:sp>
        <p:sp>
          <p:nvSpPr>
            <p:cNvPr id="39943" name="TextBox 11"/>
            <p:cNvSpPr txBox="1">
              <a:spLocks noChangeArrowheads="1"/>
            </p:cNvSpPr>
            <p:nvPr/>
          </p:nvSpPr>
          <p:spPr bwMode="auto">
            <a:xfrm>
              <a:off x="6355080" y="2932560"/>
              <a:ext cx="2758440" cy="544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>
                <a:defRPr sz="2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lnSpc>
                  <a:spcPts val="4563"/>
                </a:lnSpc>
              </a:pPr>
              <a:r>
                <a:rPr lang="en-US" sz="2300">
                  <a:latin typeface="Calibri" charset="0"/>
                </a:rPr>
                <a:t>Frequently missed</a:t>
              </a:r>
            </a:p>
          </p:txBody>
        </p:sp>
        <p:sp>
          <p:nvSpPr>
            <p:cNvPr id="39944" name="TextBox 12"/>
            <p:cNvSpPr txBox="1">
              <a:spLocks noChangeArrowheads="1"/>
            </p:cNvSpPr>
            <p:nvPr/>
          </p:nvSpPr>
          <p:spPr bwMode="auto">
            <a:xfrm>
              <a:off x="6355080" y="3660205"/>
              <a:ext cx="2758440" cy="544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>
                <a:defRPr sz="2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lnSpc>
                  <a:spcPts val="4563"/>
                </a:lnSpc>
              </a:pPr>
              <a:r>
                <a:rPr lang="en-US" sz="2300">
                  <a:latin typeface="Calibri" charset="0"/>
                </a:rPr>
                <a:t>Least frequently missed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155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">
  <a:themeElements>
    <a:clrScheme name="master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9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9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1185</TotalTime>
  <Words>459</Words>
  <Application>Microsoft Office PowerPoint</Application>
  <PresentationFormat>Custom</PresentationFormat>
  <Paragraphs>90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master</vt:lpstr>
      <vt:lpstr>Office Theme</vt:lpstr>
      <vt:lpstr>1_Office Theme</vt:lpstr>
      <vt:lpstr>PowerPoint Presentation</vt:lpstr>
      <vt:lpstr>Objectives</vt:lpstr>
      <vt:lpstr>Hand Hygiene</vt:lpstr>
      <vt:lpstr>Why do we do it?</vt:lpstr>
      <vt:lpstr>WHO 5 Key moments</vt:lpstr>
      <vt:lpstr>In addition to the 5 Key Moments, when should you wash your hands? </vt:lpstr>
      <vt:lpstr>General principles</vt:lpstr>
      <vt:lpstr>Methods</vt:lpstr>
      <vt:lpstr>Commons areas that are missed</vt:lpstr>
      <vt:lpstr>Soap and Water</vt:lpstr>
      <vt:lpstr>Technique - Soap and Water</vt:lpstr>
      <vt:lpstr>Technique – Alcohol based hand rub</vt:lpstr>
      <vt:lpstr>Placement of Hand Hygiene Stations</vt:lpstr>
      <vt:lpstr>Hygiene promotion</vt:lpstr>
      <vt:lpstr>Global Hand Hygiene Day</vt:lpstr>
      <vt:lpstr>Hand hygiene indicators</vt:lpstr>
      <vt:lpstr>Questions? </vt:lpstr>
    </vt:vector>
  </TitlesOfParts>
  <Company>World Health Organization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Guidelines</dc:title>
  <dc:subject>WHO template and recommendations</dc:subject>
  <dc:creator>Anne Guilloux</dc:creator>
  <cp:keywords>communication, photos, text</cp:keywords>
  <cp:lastModifiedBy>HAYTER, Arabella</cp:lastModifiedBy>
  <cp:revision>56</cp:revision>
  <dcterms:created xsi:type="dcterms:W3CDTF">2005-03-01T08:26:43Z</dcterms:created>
  <dcterms:modified xsi:type="dcterms:W3CDTF">2016-11-21T16:46:35Z</dcterms:modified>
  <cp:category>Guidelines</cp:category>
</cp:coreProperties>
</file>